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74" r:id="rId2"/>
  </p:sldMasterIdLst>
  <p:sldIdLst>
    <p:sldId id="257" r:id="rId3"/>
    <p:sldId id="259" r:id="rId4"/>
    <p:sldId id="260" r:id="rId5"/>
    <p:sldId id="263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39112-3D81-4E40-BF52-565A000612C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DFEBCA-70DC-4A98-B1D7-E852BFE7CD9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/>
            <a:t>Primary Care</a:t>
          </a:r>
        </a:p>
      </dgm:t>
    </dgm:pt>
    <dgm:pt modelId="{1980667B-3B7F-4C5D-B1C4-8DA12B982BC0}" type="parTrans" cxnId="{3EBCFDAE-1190-40C1-ADFF-6077A3B3409F}">
      <dgm:prSet/>
      <dgm:spPr/>
      <dgm:t>
        <a:bodyPr/>
        <a:lstStyle/>
        <a:p>
          <a:endParaRPr lang="en-US"/>
        </a:p>
      </dgm:t>
    </dgm:pt>
    <dgm:pt modelId="{6639DD38-4F43-41F5-9641-96A87F43BAF4}" type="sibTrans" cxnId="{3EBCFDAE-1190-40C1-ADFF-6077A3B3409F}">
      <dgm:prSet/>
      <dgm:spPr/>
      <dgm:t>
        <a:bodyPr/>
        <a:lstStyle/>
        <a:p>
          <a:endParaRPr lang="en-US"/>
        </a:p>
      </dgm:t>
    </dgm:pt>
    <dgm:pt modelId="{F03B6826-E02E-4C69-8FC6-33A013EEA2BD}">
      <dgm:prSet phldrT="[Text]"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Integrate BBH provider into Primary Care Office</a:t>
          </a:r>
        </a:p>
      </dgm:t>
    </dgm:pt>
    <dgm:pt modelId="{13359460-BEB2-45A9-B503-1003C4FE60CA}" type="parTrans" cxnId="{E90B3AED-DF9F-445E-BBCF-B9BE077D4DD8}">
      <dgm:prSet/>
      <dgm:spPr/>
      <dgm:t>
        <a:bodyPr/>
        <a:lstStyle/>
        <a:p>
          <a:endParaRPr lang="en-US"/>
        </a:p>
      </dgm:t>
    </dgm:pt>
    <dgm:pt modelId="{86D3A924-6555-4303-9315-B34BF3BAC9C8}" type="sibTrans" cxnId="{E90B3AED-DF9F-445E-BBCF-B9BE077D4DD8}">
      <dgm:prSet/>
      <dgm:spPr/>
      <dgm:t>
        <a:bodyPr/>
        <a:lstStyle/>
        <a:p>
          <a:endParaRPr lang="en-US"/>
        </a:p>
      </dgm:t>
    </dgm:pt>
    <dgm:pt modelId="{88D0534E-717F-4614-90E8-8A666AC77D4F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Behavioral Health Clinic</a:t>
          </a:r>
        </a:p>
      </dgm:t>
    </dgm:pt>
    <dgm:pt modelId="{DA44E1B7-D84B-4AE0-BA99-35763CE9B4B5}" type="parTrans" cxnId="{B5DD92D8-B691-4FC8-BF3F-88A2D13888C9}">
      <dgm:prSet/>
      <dgm:spPr/>
      <dgm:t>
        <a:bodyPr/>
        <a:lstStyle/>
        <a:p>
          <a:endParaRPr lang="en-US"/>
        </a:p>
      </dgm:t>
    </dgm:pt>
    <dgm:pt modelId="{CDFB380B-A1CA-4CB8-B432-D718EFBE8C1A}" type="sibTrans" cxnId="{B5DD92D8-B691-4FC8-BF3F-88A2D13888C9}">
      <dgm:prSet/>
      <dgm:spPr/>
      <dgm:t>
        <a:bodyPr/>
        <a:lstStyle/>
        <a:p>
          <a:endParaRPr lang="en-US"/>
        </a:p>
      </dgm:t>
    </dgm:pt>
    <dgm:pt modelId="{5DDF90B5-A3E7-46B1-937E-C514A3B957B2}">
      <dgm:prSet phldrT="[Text]"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Improve access to patients from all locations</a:t>
          </a:r>
        </a:p>
      </dgm:t>
    </dgm:pt>
    <dgm:pt modelId="{0FED2D8D-1BF9-4C90-BB74-864A34FAA023}" type="parTrans" cxnId="{58BD7B3C-1829-4FA8-9FA4-DAE576DAE1F8}">
      <dgm:prSet/>
      <dgm:spPr/>
      <dgm:t>
        <a:bodyPr/>
        <a:lstStyle/>
        <a:p>
          <a:endParaRPr lang="en-US"/>
        </a:p>
      </dgm:t>
    </dgm:pt>
    <dgm:pt modelId="{59A5E001-96FA-4E7F-AD58-D6E399F2DF9B}" type="sibTrans" cxnId="{58BD7B3C-1829-4FA8-9FA4-DAE576DAE1F8}">
      <dgm:prSet/>
      <dgm:spPr/>
      <dgm:t>
        <a:bodyPr/>
        <a:lstStyle/>
        <a:p>
          <a:endParaRPr lang="en-US"/>
        </a:p>
      </dgm:t>
    </dgm:pt>
    <dgm:pt modelId="{1FAD95FD-C276-4634-897A-7A5058DFD68F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Medical Center</a:t>
          </a:r>
        </a:p>
      </dgm:t>
    </dgm:pt>
    <dgm:pt modelId="{02EED2C6-3C2D-4C5F-A2BF-17CC04977616}" type="parTrans" cxnId="{5109BBBA-FB28-43D0-A43F-6357F6A7C87C}">
      <dgm:prSet/>
      <dgm:spPr/>
      <dgm:t>
        <a:bodyPr/>
        <a:lstStyle/>
        <a:p>
          <a:endParaRPr lang="en-US"/>
        </a:p>
      </dgm:t>
    </dgm:pt>
    <dgm:pt modelId="{F448641C-3A99-4C9E-BB64-200FA0C04279}" type="sibTrans" cxnId="{5109BBBA-FB28-43D0-A43F-6357F6A7C87C}">
      <dgm:prSet/>
      <dgm:spPr/>
      <dgm:t>
        <a:bodyPr/>
        <a:lstStyle/>
        <a:p>
          <a:endParaRPr lang="en-US"/>
        </a:p>
      </dgm:t>
    </dgm:pt>
    <dgm:pt modelId="{2F1EC4F8-DAF8-4118-B1FA-28A0EB02DE5E}">
      <dgm:prSet phldrT="[Text]"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Facilitate consultation, counseling and psychiatric stabilization for patients of Beebe Hospital, Beebe Surgical Center, Emergency Dept and Tunnell Center</a:t>
          </a:r>
        </a:p>
      </dgm:t>
    </dgm:pt>
    <dgm:pt modelId="{A2137A08-70F3-454F-9C28-E7F5FD7A18FE}" type="parTrans" cxnId="{2281AF53-9CCC-409C-85C3-155D1FE8AAC9}">
      <dgm:prSet/>
      <dgm:spPr/>
      <dgm:t>
        <a:bodyPr/>
        <a:lstStyle/>
        <a:p>
          <a:endParaRPr lang="en-US"/>
        </a:p>
      </dgm:t>
    </dgm:pt>
    <dgm:pt modelId="{05011B84-8A30-4299-9B6D-74798F2AF203}" type="sibTrans" cxnId="{2281AF53-9CCC-409C-85C3-155D1FE8AAC9}">
      <dgm:prSet/>
      <dgm:spPr/>
      <dgm:t>
        <a:bodyPr/>
        <a:lstStyle/>
        <a:p>
          <a:endParaRPr lang="en-US"/>
        </a:p>
      </dgm:t>
    </dgm:pt>
    <dgm:pt modelId="{69848C70-C976-4600-BB93-D79A9A0B7691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Collaborative Patient-Centered care</a:t>
          </a:r>
        </a:p>
      </dgm:t>
    </dgm:pt>
    <dgm:pt modelId="{74183317-4F1C-4D4D-9970-8C6C172C5AC7}" type="parTrans" cxnId="{C1B15657-3888-4429-BB54-1DCD861F7E0D}">
      <dgm:prSet/>
      <dgm:spPr/>
      <dgm:t>
        <a:bodyPr/>
        <a:lstStyle/>
        <a:p>
          <a:endParaRPr lang="en-US"/>
        </a:p>
      </dgm:t>
    </dgm:pt>
    <dgm:pt modelId="{5929CE77-D32B-4D3C-9E2F-CCA023F9A2BC}" type="sibTrans" cxnId="{C1B15657-3888-4429-BB54-1DCD861F7E0D}">
      <dgm:prSet/>
      <dgm:spPr/>
      <dgm:t>
        <a:bodyPr/>
        <a:lstStyle/>
        <a:p>
          <a:endParaRPr lang="en-US"/>
        </a:p>
      </dgm:t>
    </dgm:pt>
    <dgm:pt modelId="{A1DF3B0C-BAC3-42F5-BBB5-75559D24684C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37FB289C-37BF-4843-828A-D5E9721C3BD1}" type="parTrans" cxnId="{D5105F1D-7A15-4CB3-9AF8-65104A77E157}">
      <dgm:prSet/>
      <dgm:spPr/>
      <dgm:t>
        <a:bodyPr/>
        <a:lstStyle/>
        <a:p>
          <a:endParaRPr lang="en-US"/>
        </a:p>
      </dgm:t>
    </dgm:pt>
    <dgm:pt modelId="{208C27A0-5C45-46BD-9138-3F8B9AB6A74F}" type="sibTrans" cxnId="{D5105F1D-7A15-4CB3-9AF8-65104A77E157}">
      <dgm:prSet/>
      <dgm:spPr/>
      <dgm:t>
        <a:bodyPr/>
        <a:lstStyle/>
        <a:p>
          <a:endParaRPr lang="en-US"/>
        </a:p>
      </dgm:t>
    </dgm:pt>
    <dgm:pt modelId="{0691E47F-C340-449D-9F37-029F8230B655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Bring treatment to location</a:t>
          </a:r>
        </a:p>
      </dgm:t>
    </dgm:pt>
    <dgm:pt modelId="{48BFC1D6-D0A0-4894-8FB5-CA86AB7B6620}" type="parTrans" cxnId="{BAAD350D-BFDC-4EB3-971A-1AC819C510F7}">
      <dgm:prSet/>
      <dgm:spPr/>
      <dgm:t>
        <a:bodyPr/>
        <a:lstStyle/>
        <a:p>
          <a:endParaRPr lang="en-US"/>
        </a:p>
      </dgm:t>
    </dgm:pt>
    <dgm:pt modelId="{DACC48F5-7EAD-4C34-B946-9202C8041F2B}" type="sibTrans" cxnId="{BAAD350D-BFDC-4EB3-971A-1AC819C510F7}">
      <dgm:prSet/>
      <dgm:spPr/>
      <dgm:t>
        <a:bodyPr/>
        <a:lstStyle/>
        <a:p>
          <a:endParaRPr lang="en-US"/>
        </a:p>
      </dgm:t>
    </dgm:pt>
    <dgm:pt modelId="{CA3FBE4C-3119-433E-9FF0-44388F986D86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C562573B-7A64-4DFE-8E96-136B3B1FD3B3}" type="parTrans" cxnId="{0D2C8F57-3EDC-47E4-A5C4-359E9CA8DAB4}">
      <dgm:prSet/>
      <dgm:spPr/>
      <dgm:t>
        <a:bodyPr/>
        <a:lstStyle/>
        <a:p>
          <a:endParaRPr lang="en-US"/>
        </a:p>
      </dgm:t>
    </dgm:pt>
    <dgm:pt modelId="{5A694F24-15F4-4B8A-8A73-BE91ADCE5496}" type="sibTrans" cxnId="{0D2C8F57-3EDC-47E4-A5C4-359E9CA8DAB4}">
      <dgm:prSet/>
      <dgm:spPr/>
      <dgm:t>
        <a:bodyPr/>
        <a:lstStyle/>
        <a:p>
          <a:endParaRPr lang="en-US"/>
        </a:p>
      </dgm:t>
    </dgm:pt>
    <dgm:pt modelId="{A8030525-966D-4DAD-A860-6C901BC33A29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Reduce stigma of visit for Mental Health treatment</a:t>
          </a:r>
        </a:p>
      </dgm:t>
    </dgm:pt>
    <dgm:pt modelId="{EA6C6EB3-19ED-46B9-BD36-A7A624BA4943}" type="parTrans" cxnId="{5565A6B6-A56B-45A5-B8C5-8DE5EE709EB3}">
      <dgm:prSet/>
      <dgm:spPr/>
      <dgm:t>
        <a:bodyPr/>
        <a:lstStyle/>
        <a:p>
          <a:endParaRPr lang="en-US"/>
        </a:p>
      </dgm:t>
    </dgm:pt>
    <dgm:pt modelId="{932F1CAC-21B3-447D-9CB1-699F112A3DE3}" type="sibTrans" cxnId="{5565A6B6-A56B-45A5-B8C5-8DE5EE709EB3}">
      <dgm:prSet/>
      <dgm:spPr/>
      <dgm:t>
        <a:bodyPr/>
        <a:lstStyle/>
        <a:p>
          <a:endParaRPr lang="en-US"/>
        </a:p>
      </dgm:t>
    </dgm:pt>
    <dgm:pt modelId="{B37FAF4F-5C24-485F-8F71-E3C1E838A8E3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3D389770-A3FB-4E83-9C8E-30565EEDD06C}" type="parTrans" cxnId="{860FF13E-458C-4298-B477-E5CFF0ACAA8E}">
      <dgm:prSet/>
      <dgm:spPr/>
      <dgm:t>
        <a:bodyPr/>
        <a:lstStyle/>
        <a:p>
          <a:endParaRPr lang="en-US"/>
        </a:p>
      </dgm:t>
    </dgm:pt>
    <dgm:pt modelId="{FF2B4D8E-F147-441F-8D65-759EAB92026E}" type="sibTrans" cxnId="{860FF13E-458C-4298-B477-E5CFF0ACAA8E}">
      <dgm:prSet/>
      <dgm:spPr/>
      <dgm:t>
        <a:bodyPr/>
        <a:lstStyle/>
        <a:p>
          <a:endParaRPr lang="en-US"/>
        </a:p>
      </dgm:t>
    </dgm:pt>
    <dgm:pt modelId="{5E098B99-B722-4BC9-8E8B-51DE459DE12F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In-Person consultation, counseling, and treatment</a:t>
          </a:r>
        </a:p>
      </dgm:t>
    </dgm:pt>
    <dgm:pt modelId="{03973FE7-425B-4021-BC85-44A05AE85316}" type="parTrans" cxnId="{A84B5FA0-A521-4BFC-BB26-3E4AE13D6FD1}">
      <dgm:prSet/>
      <dgm:spPr/>
      <dgm:t>
        <a:bodyPr/>
        <a:lstStyle/>
        <a:p>
          <a:endParaRPr lang="en-US"/>
        </a:p>
      </dgm:t>
    </dgm:pt>
    <dgm:pt modelId="{83267FA2-6C8D-4CED-970B-411475DE12B8}" type="sibTrans" cxnId="{A84B5FA0-A521-4BFC-BB26-3E4AE13D6FD1}">
      <dgm:prSet/>
      <dgm:spPr/>
      <dgm:t>
        <a:bodyPr/>
        <a:lstStyle/>
        <a:p>
          <a:endParaRPr lang="en-US"/>
        </a:p>
      </dgm:t>
    </dgm:pt>
    <dgm:pt modelId="{3CB49FEA-C4A7-4F38-824F-15E06130959E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090DD3CF-4BF2-4B5F-89C5-009A2A6191D2}" type="parTrans" cxnId="{19504079-CE9A-4CC0-AFF6-41CC1E92F23F}">
      <dgm:prSet/>
      <dgm:spPr/>
      <dgm:t>
        <a:bodyPr/>
        <a:lstStyle/>
        <a:p>
          <a:endParaRPr lang="en-US"/>
        </a:p>
      </dgm:t>
    </dgm:pt>
    <dgm:pt modelId="{8661439C-A36E-484A-BDDD-87674C3FBC4B}" type="sibTrans" cxnId="{19504079-CE9A-4CC0-AFF6-41CC1E92F23F}">
      <dgm:prSet/>
      <dgm:spPr/>
      <dgm:t>
        <a:bodyPr/>
        <a:lstStyle/>
        <a:p>
          <a:endParaRPr lang="en-US"/>
        </a:p>
      </dgm:t>
    </dgm:pt>
    <dgm:pt modelId="{40F0B09F-99E7-45BB-BAF0-AC7B07F3A497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Psychiatry and Addiction Medicine</a:t>
          </a:r>
        </a:p>
      </dgm:t>
    </dgm:pt>
    <dgm:pt modelId="{A0567682-FDF8-454A-BCFF-6AB672486C9F}" type="parTrans" cxnId="{05C9B8FF-0F25-4DFF-9429-ADF5C2B24D05}">
      <dgm:prSet/>
      <dgm:spPr/>
      <dgm:t>
        <a:bodyPr/>
        <a:lstStyle/>
        <a:p>
          <a:endParaRPr lang="en-US"/>
        </a:p>
      </dgm:t>
    </dgm:pt>
    <dgm:pt modelId="{4AFC3418-9E56-4B4D-A9B1-268B473A8CA1}" type="sibTrans" cxnId="{05C9B8FF-0F25-4DFF-9429-ADF5C2B24D05}">
      <dgm:prSet/>
      <dgm:spPr/>
      <dgm:t>
        <a:bodyPr/>
        <a:lstStyle/>
        <a:p>
          <a:endParaRPr lang="en-US"/>
        </a:p>
      </dgm:t>
    </dgm:pt>
    <dgm:pt modelId="{BCB0EE84-55D1-4D86-AC10-DE2F732908C2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Testing, group and family therapy</a:t>
          </a:r>
        </a:p>
      </dgm:t>
    </dgm:pt>
    <dgm:pt modelId="{B5328BFF-C6B0-401D-941E-058F97C4F1A9}" type="parTrans" cxnId="{199F2947-8641-4782-A981-46509F68665A}">
      <dgm:prSet/>
      <dgm:spPr/>
      <dgm:t>
        <a:bodyPr/>
        <a:lstStyle/>
        <a:p>
          <a:endParaRPr lang="en-US"/>
        </a:p>
      </dgm:t>
    </dgm:pt>
    <dgm:pt modelId="{05678A35-D3CE-42CC-BDE8-CFB329B927A4}" type="sibTrans" cxnId="{199F2947-8641-4782-A981-46509F68665A}">
      <dgm:prSet/>
      <dgm:spPr/>
      <dgm:t>
        <a:bodyPr/>
        <a:lstStyle/>
        <a:p>
          <a:endParaRPr lang="en-US"/>
        </a:p>
      </dgm:t>
    </dgm:pt>
    <dgm:pt modelId="{43D0A19A-A2F0-487E-A532-8FA56A12EC66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6E678977-8EA4-42B7-8FDC-B3F179070859}" type="parTrans" cxnId="{9274BB31-4211-4C44-B238-CF84F7715F10}">
      <dgm:prSet/>
      <dgm:spPr/>
      <dgm:t>
        <a:bodyPr/>
        <a:lstStyle/>
        <a:p>
          <a:endParaRPr lang="en-US"/>
        </a:p>
      </dgm:t>
    </dgm:pt>
    <dgm:pt modelId="{10718630-E938-4E28-8AAC-B58A5B424992}" type="sibTrans" cxnId="{9274BB31-4211-4C44-B238-CF84F7715F10}">
      <dgm:prSet/>
      <dgm:spPr/>
      <dgm:t>
        <a:bodyPr/>
        <a:lstStyle/>
        <a:p>
          <a:endParaRPr lang="en-US"/>
        </a:p>
      </dgm:t>
    </dgm:pt>
    <dgm:pt modelId="{42B89647-2CF6-40D3-9A8D-C0EDC1B7D67B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Strengthen continuum of confidential MH and SUD service (Code Lavender) for Beebe employees</a:t>
          </a:r>
        </a:p>
      </dgm:t>
    </dgm:pt>
    <dgm:pt modelId="{C90D7823-5632-4D63-B20E-307D1B27BE81}" type="parTrans" cxnId="{DADBA762-5435-431A-B7F4-15A618CA74C7}">
      <dgm:prSet/>
      <dgm:spPr/>
      <dgm:t>
        <a:bodyPr/>
        <a:lstStyle/>
        <a:p>
          <a:endParaRPr lang="en-US"/>
        </a:p>
      </dgm:t>
    </dgm:pt>
    <dgm:pt modelId="{B0840F9C-0A8C-499E-A69A-4D63CC2E9F1F}" type="sibTrans" cxnId="{DADBA762-5435-431A-B7F4-15A618CA74C7}">
      <dgm:prSet/>
      <dgm:spPr/>
      <dgm:t>
        <a:bodyPr/>
        <a:lstStyle/>
        <a:p>
          <a:endParaRPr lang="en-US"/>
        </a:p>
      </dgm:t>
    </dgm:pt>
    <dgm:pt modelId="{B184368D-B892-4BBF-A5D2-A9501B07EC5D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In-Person and Telemedicine consultation, counseling and treatment</a:t>
          </a:r>
        </a:p>
      </dgm:t>
    </dgm:pt>
    <dgm:pt modelId="{087A00ED-6563-4B06-A265-CE6DA2C4A7F2}" type="parTrans" cxnId="{85C1919E-CE7E-4FE3-B689-99186C9F31B2}">
      <dgm:prSet/>
      <dgm:spPr/>
      <dgm:t>
        <a:bodyPr/>
        <a:lstStyle/>
        <a:p>
          <a:endParaRPr lang="en-US"/>
        </a:p>
      </dgm:t>
    </dgm:pt>
    <dgm:pt modelId="{0573F7BE-A450-4C11-88FC-94F82912CD3E}" type="sibTrans" cxnId="{85C1919E-CE7E-4FE3-B689-99186C9F31B2}">
      <dgm:prSet/>
      <dgm:spPr/>
      <dgm:t>
        <a:bodyPr/>
        <a:lstStyle/>
        <a:p>
          <a:endParaRPr lang="en-US"/>
        </a:p>
      </dgm:t>
    </dgm:pt>
    <dgm:pt modelId="{1AE48BE1-009D-43A6-B27B-8A6A54A418D0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32FC3B8F-5BE5-4D5F-891A-1FBF73F970A9}" type="parTrans" cxnId="{E51DCE33-48E1-40B8-ADD0-9A920D3D507A}">
      <dgm:prSet/>
      <dgm:spPr/>
      <dgm:t>
        <a:bodyPr/>
        <a:lstStyle/>
        <a:p>
          <a:endParaRPr lang="en-US"/>
        </a:p>
      </dgm:t>
    </dgm:pt>
    <dgm:pt modelId="{D35A0818-36CA-474E-B8A0-80A426D2C37D}" type="sibTrans" cxnId="{E51DCE33-48E1-40B8-ADD0-9A920D3D507A}">
      <dgm:prSet/>
      <dgm:spPr/>
      <dgm:t>
        <a:bodyPr/>
        <a:lstStyle/>
        <a:p>
          <a:endParaRPr lang="en-US"/>
        </a:p>
      </dgm:t>
    </dgm:pt>
    <dgm:pt modelId="{652FE93A-BB44-417C-84E5-2BEF6671D434}">
      <dgm:prSet/>
      <dgm:spPr/>
      <dgm:t>
        <a:bodyPr/>
        <a:lstStyle/>
        <a:p>
          <a:r>
            <a:rPr lang="en-US" b="1" dirty="0"/>
            <a:t>Induction to  Suboxone and Methadone for patients with OUD</a:t>
          </a:r>
        </a:p>
      </dgm:t>
    </dgm:pt>
    <dgm:pt modelId="{621CBA74-CDD6-432C-BBD5-920B10970BB8}" type="parTrans" cxnId="{D3B36565-3237-4E10-9633-9453923ECDC4}">
      <dgm:prSet/>
      <dgm:spPr/>
      <dgm:t>
        <a:bodyPr/>
        <a:lstStyle/>
        <a:p>
          <a:endParaRPr lang="en-US"/>
        </a:p>
      </dgm:t>
    </dgm:pt>
    <dgm:pt modelId="{217AF5AC-CF12-4436-B40A-98F15A89F488}" type="sibTrans" cxnId="{D3B36565-3237-4E10-9633-9453923ECDC4}">
      <dgm:prSet/>
      <dgm:spPr/>
      <dgm:t>
        <a:bodyPr/>
        <a:lstStyle/>
        <a:p>
          <a:endParaRPr lang="en-US"/>
        </a:p>
      </dgm:t>
    </dgm:pt>
    <dgm:pt modelId="{676F1802-A992-44DA-B4DB-A22AD51E4085}">
      <dgm:prSet/>
      <dgm:spPr/>
      <dgm:t>
        <a:bodyPr/>
        <a:lstStyle/>
        <a:p>
          <a:r>
            <a:rPr lang="en-US" b="1" dirty="0"/>
            <a:t>Integrate resident and student psychiatric curriculum across services</a:t>
          </a:r>
        </a:p>
      </dgm:t>
    </dgm:pt>
    <dgm:pt modelId="{AD7C2956-021C-4AED-BA9B-19A2F6829C14}" type="parTrans" cxnId="{631C561A-6939-419A-80D2-0A9B033060A0}">
      <dgm:prSet/>
      <dgm:spPr/>
      <dgm:t>
        <a:bodyPr/>
        <a:lstStyle/>
        <a:p>
          <a:endParaRPr lang="en-US"/>
        </a:p>
      </dgm:t>
    </dgm:pt>
    <dgm:pt modelId="{1C24192D-6E47-403A-8B72-7EB05E7F86CB}" type="sibTrans" cxnId="{631C561A-6939-419A-80D2-0A9B033060A0}">
      <dgm:prSet/>
      <dgm:spPr/>
      <dgm:t>
        <a:bodyPr/>
        <a:lstStyle/>
        <a:p>
          <a:endParaRPr lang="en-US"/>
        </a:p>
      </dgm:t>
    </dgm:pt>
    <dgm:pt modelId="{FE5C419B-832D-41EB-83CC-4130DB91A659}">
      <dgm:prSet/>
      <dgm:spPr/>
      <dgm:t>
        <a:bodyPr/>
        <a:lstStyle/>
        <a:p>
          <a:r>
            <a:rPr lang="en-US" b="1" dirty="0"/>
            <a:t>Optimize step down to care upon discharge</a:t>
          </a:r>
        </a:p>
      </dgm:t>
    </dgm:pt>
    <dgm:pt modelId="{7E79125A-32D5-4785-B63B-E2D933D43C49}" type="parTrans" cxnId="{7A4AE9F9-8BF6-4D59-AF7D-0B167A5D201B}">
      <dgm:prSet/>
      <dgm:spPr/>
      <dgm:t>
        <a:bodyPr/>
        <a:lstStyle/>
        <a:p>
          <a:endParaRPr lang="en-US"/>
        </a:p>
      </dgm:t>
    </dgm:pt>
    <dgm:pt modelId="{4D86001B-7B76-43A1-BA7A-DDC0F463359A}" type="sibTrans" cxnId="{7A4AE9F9-8BF6-4D59-AF7D-0B167A5D201B}">
      <dgm:prSet/>
      <dgm:spPr/>
      <dgm:t>
        <a:bodyPr/>
        <a:lstStyle/>
        <a:p>
          <a:endParaRPr lang="en-US"/>
        </a:p>
      </dgm:t>
    </dgm:pt>
    <dgm:pt modelId="{FB2B6E6B-BFFC-470C-8DE4-C591D83216C7}">
      <dgm:prSet/>
      <dgm:spPr/>
      <dgm:t>
        <a:bodyPr/>
        <a:lstStyle/>
        <a:p>
          <a:endParaRPr lang="en-US" b="1" dirty="0"/>
        </a:p>
      </dgm:t>
    </dgm:pt>
    <dgm:pt modelId="{DAABF484-66AF-4C07-B477-42DBC90CDA6D}" type="parTrans" cxnId="{5C41790A-0E27-4072-A83F-DE49BFCE5893}">
      <dgm:prSet/>
      <dgm:spPr/>
      <dgm:t>
        <a:bodyPr/>
        <a:lstStyle/>
        <a:p>
          <a:endParaRPr lang="en-US"/>
        </a:p>
      </dgm:t>
    </dgm:pt>
    <dgm:pt modelId="{01BDB27D-E563-4617-BA07-656D3713BC39}" type="sibTrans" cxnId="{5C41790A-0E27-4072-A83F-DE49BFCE5893}">
      <dgm:prSet/>
      <dgm:spPr/>
      <dgm:t>
        <a:bodyPr/>
        <a:lstStyle/>
        <a:p>
          <a:endParaRPr lang="en-US"/>
        </a:p>
      </dgm:t>
    </dgm:pt>
    <dgm:pt modelId="{A47B89CD-706B-415D-832D-998503DC0121}">
      <dgm:prSet/>
      <dgm:spPr/>
      <dgm:t>
        <a:bodyPr/>
        <a:lstStyle/>
        <a:p>
          <a:endParaRPr lang="en-US" b="1" dirty="0"/>
        </a:p>
      </dgm:t>
    </dgm:pt>
    <dgm:pt modelId="{CEBC6613-F90A-45E0-813A-4839771EA8C4}" type="parTrans" cxnId="{9B187ABE-837C-4A93-B357-5720B8B7CB21}">
      <dgm:prSet/>
      <dgm:spPr/>
      <dgm:t>
        <a:bodyPr/>
        <a:lstStyle/>
        <a:p>
          <a:endParaRPr lang="en-US"/>
        </a:p>
      </dgm:t>
    </dgm:pt>
    <dgm:pt modelId="{DE422E0F-2379-4AC2-807A-042A30CF6370}" type="sibTrans" cxnId="{9B187ABE-837C-4A93-B357-5720B8B7CB21}">
      <dgm:prSet/>
      <dgm:spPr/>
      <dgm:t>
        <a:bodyPr/>
        <a:lstStyle/>
        <a:p>
          <a:endParaRPr lang="en-US"/>
        </a:p>
      </dgm:t>
    </dgm:pt>
    <dgm:pt modelId="{BA6127C9-7B72-4073-8FAF-714E9E6FF916}">
      <dgm:prSet phldrT="[Text]"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4AE8A87D-3099-4EA7-B4DC-1828368965C7}" type="parTrans" cxnId="{B4DFD4C4-1851-46E7-8D8F-855E6EF7003D}">
      <dgm:prSet/>
      <dgm:spPr/>
      <dgm:t>
        <a:bodyPr/>
        <a:lstStyle/>
        <a:p>
          <a:endParaRPr lang="en-US"/>
        </a:p>
      </dgm:t>
    </dgm:pt>
    <dgm:pt modelId="{1C1C9FA2-5B87-48C2-9777-859EAE1512B9}" type="sibTrans" cxnId="{B4DFD4C4-1851-46E7-8D8F-855E6EF7003D}">
      <dgm:prSet/>
      <dgm:spPr/>
      <dgm:t>
        <a:bodyPr/>
        <a:lstStyle/>
        <a:p>
          <a:endParaRPr lang="en-US"/>
        </a:p>
      </dgm:t>
    </dgm:pt>
    <dgm:pt modelId="{4ABC4ED8-7E04-4592-A38B-457829B5823D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r>
            <a:rPr lang="en-US" b="1" dirty="0"/>
            <a:t>Increase Primary Care capacity</a:t>
          </a:r>
        </a:p>
      </dgm:t>
    </dgm:pt>
    <dgm:pt modelId="{2C126F17-530C-491F-949D-B0D6BB0B051C}" type="parTrans" cxnId="{0BD49D27-F1D8-4198-A777-7471F6565B49}">
      <dgm:prSet/>
      <dgm:spPr/>
      <dgm:t>
        <a:bodyPr/>
        <a:lstStyle/>
        <a:p>
          <a:endParaRPr lang="en-US"/>
        </a:p>
      </dgm:t>
    </dgm:pt>
    <dgm:pt modelId="{605F170C-75F5-4D90-AF22-498231712610}" type="sibTrans" cxnId="{0BD49D27-F1D8-4198-A777-7471F6565B49}">
      <dgm:prSet/>
      <dgm:spPr/>
      <dgm:t>
        <a:bodyPr/>
        <a:lstStyle/>
        <a:p>
          <a:endParaRPr lang="en-US"/>
        </a:p>
      </dgm:t>
    </dgm:pt>
    <dgm:pt modelId="{71E5C853-EA02-4256-84AC-B3AB024A7FEA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C1DE60E9-B2CE-4D2F-8AB9-7482194C291D}" type="parTrans" cxnId="{181D4654-7882-4AD2-BE21-B568AC420467}">
      <dgm:prSet/>
      <dgm:spPr/>
      <dgm:t>
        <a:bodyPr/>
        <a:lstStyle/>
        <a:p>
          <a:endParaRPr lang="en-US"/>
        </a:p>
      </dgm:t>
    </dgm:pt>
    <dgm:pt modelId="{045B116E-5D32-4FE2-BC19-A9AAD4B5645A}" type="sibTrans" cxnId="{181D4654-7882-4AD2-BE21-B568AC420467}">
      <dgm:prSet/>
      <dgm:spPr/>
      <dgm:t>
        <a:bodyPr/>
        <a:lstStyle/>
        <a:p>
          <a:endParaRPr lang="en-US"/>
        </a:p>
      </dgm:t>
    </dgm:pt>
    <dgm:pt modelId="{E9BDC54E-8B2C-4CF0-A01B-E302316E965E}">
      <dgm:prSet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172717E1-E30C-49EA-A710-71885D6AE495}" type="parTrans" cxnId="{A433408F-C17C-4ED2-86F2-606DBE21A45B}">
      <dgm:prSet/>
      <dgm:spPr/>
      <dgm:t>
        <a:bodyPr/>
        <a:lstStyle/>
        <a:p>
          <a:endParaRPr lang="en-US"/>
        </a:p>
      </dgm:t>
    </dgm:pt>
    <dgm:pt modelId="{FD855DF2-92E9-4776-8930-F1BF0D5C31F8}" type="sibTrans" cxnId="{A433408F-C17C-4ED2-86F2-606DBE21A45B}">
      <dgm:prSet/>
      <dgm:spPr/>
      <dgm:t>
        <a:bodyPr/>
        <a:lstStyle/>
        <a:p>
          <a:endParaRPr lang="en-US"/>
        </a:p>
      </dgm:t>
    </dgm:pt>
    <dgm:pt modelId="{6048EC8C-BB7F-4CFE-B225-74E1FF712D0B}">
      <dgm:prSet phldrT="[Text]"/>
      <dgm:spPr>
        <a:solidFill>
          <a:schemeClr val="tx1">
            <a:lumMod val="95000"/>
            <a:alpha val="90000"/>
          </a:schemeClr>
        </a:solidFill>
      </dgm:spPr>
      <dgm:t>
        <a:bodyPr/>
        <a:lstStyle/>
        <a:p>
          <a:endParaRPr lang="en-US" b="1" dirty="0"/>
        </a:p>
      </dgm:t>
    </dgm:pt>
    <dgm:pt modelId="{6B342AB5-D46C-40B2-AA40-933BF174BDF3}" type="parTrans" cxnId="{BDD425CD-1F2C-4AA7-B3D0-27C485FB44C2}">
      <dgm:prSet/>
      <dgm:spPr/>
      <dgm:t>
        <a:bodyPr/>
        <a:lstStyle/>
        <a:p>
          <a:endParaRPr lang="en-US"/>
        </a:p>
      </dgm:t>
    </dgm:pt>
    <dgm:pt modelId="{A207B103-42C7-4644-85D1-8723B3500445}" type="sibTrans" cxnId="{BDD425CD-1F2C-4AA7-B3D0-27C485FB44C2}">
      <dgm:prSet/>
      <dgm:spPr/>
      <dgm:t>
        <a:bodyPr/>
        <a:lstStyle/>
        <a:p>
          <a:endParaRPr lang="en-US"/>
        </a:p>
      </dgm:t>
    </dgm:pt>
    <dgm:pt modelId="{75F8A980-C741-4232-AEA7-E83A0F37B601}" type="pres">
      <dgm:prSet presAssocID="{60739112-3D81-4E40-BF52-565A000612CB}" presName="Name0" presStyleCnt="0">
        <dgm:presLayoutVars>
          <dgm:dir/>
          <dgm:animLvl val="lvl"/>
          <dgm:resizeHandles val="exact"/>
        </dgm:presLayoutVars>
      </dgm:prSet>
      <dgm:spPr/>
    </dgm:pt>
    <dgm:pt modelId="{E34DD989-BA2C-489A-B307-49A8D6782F33}" type="pres">
      <dgm:prSet presAssocID="{0CDFEBCA-70DC-4A98-B1D7-E852BFE7CD98}" presName="composite" presStyleCnt="0"/>
      <dgm:spPr/>
    </dgm:pt>
    <dgm:pt modelId="{85C35DD6-6D63-41A5-ADF0-F34E3139F719}" type="pres">
      <dgm:prSet presAssocID="{0CDFEBCA-70DC-4A98-B1D7-E852BFE7CD9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3070F50-A6F8-41F2-B8A8-3E270816564D}" type="pres">
      <dgm:prSet presAssocID="{0CDFEBCA-70DC-4A98-B1D7-E852BFE7CD98}" presName="desTx" presStyleLbl="alignAccFollowNode1" presStyleIdx="0" presStyleCnt="3">
        <dgm:presLayoutVars>
          <dgm:bulletEnabled val="1"/>
        </dgm:presLayoutVars>
      </dgm:prSet>
      <dgm:spPr/>
    </dgm:pt>
    <dgm:pt modelId="{4C9A9832-52C1-4B35-B2DC-CD94AAF54F4C}" type="pres">
      <dgm:prSet presAssocID="{6639DD38-4F43-41F5-9641-96A87F43BAF4}" presName="space" presStyleCnt="0"/>
      <dgm:spPr/>
    </dgm:pt>
    <dgm:pt modelId="{2F48702B-8823-4A46-830E-634A1B440067}" type="pres">
      <dgm:prSet presAssocID="{88D0534E-717F-4614-90E8-8A666AC77D4F}" presName="composite" presStyleCnt="0"/>
      <dgm:spPr/>
    </dgm:pt>
    <dgm:pt modelId="{E9D87ADE-975D-4E23-843B-05C6E75EB420}" type="pres">
      <dgm:prSet presAssocID="{88D0534E-717F-4614-90E8-8A666AC77D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3B1A7A4-7ECC-4CDA-83BA-4A241C43762E}" type="pres">
      <dgm:prSet presAssocID="{88D0534E-717F-4614-90E8-8A666AC77D4F}" presName="desTx" presStyleLbl="alignAccFollowNode1" presStyleIdx="1" presStyleCnt="3">
        <dgm:presLayoutVars>
          <dgm:bulletEnabled val="1"/>
        </dgm:presLayoutVars>
      </dgm:prSet>
      <dgm:spPr/>
    </dgm:pt>
    <dgm:pt modelId="{E1FE8AC2-60C6-4CCA-A847-47544555191D}" type="pres">
      <dgm:prSet presAssocID="{CDFB380B-A1CA-4CB8-B432-D718EFBE8C1A}" presName="space" presStyleCnt="0"/>
      <dgm:spPr/>
    </dgm:pt>
    <dgm:pt modelId="{EDACF7AE-22F9-4A1A-ACAC-EB4C65612217}" type="pres">
      <dgm:prSet presAssocID="{1FAD95FD-C276-4634-897A-7A5058DFD68F}" presName="composite" presStyleCnt="0"/>
      <dgm:spPr/>
    </dgm:pt>
    <dgm:pt modelId="{5E523761-BC5C-41EC-B787-D91278F55920}" type="pres">
      <dgm:prSet presAssocID="{1FAD95FD-C276-4634-897A-7A5058DFD68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AB22650-0A32-4634-883D-79D40AE9A685}" type="pres">
      <dgm:prSet presAssocID="{1FAD95FD-C276-4634-897A-7A5058DFD68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F2F6808-BC88-4227-B1E9-DE37B67D6BA1}" type="presOf" srcId="{69848C70-C976-4600-BB93-D79A9A0B7691}" destId="{73070F50-A6F8-41F2-B8A8-3E270816564D}" srcOrd="0" destOrd="2" presId="urn:microsoft.com/office/officeart/2005/8/layout/hList1"/>
    <dgm:cxn modelId="{673B2A0A-F933-4F17-913D-B5DEE883ADBE}" type="presOf" srcId="{676F1802-A992-44DA-B4DB-A22AD51E4085}" destId="{5AB22650-0A32-4634-883D-79D40AE9A685}" srcOrd="0" destOrd="6" presId="urn:microsoft.com/office/officeart/2005/8/layout/hList1"/>
    <dgm:cxn modelId="{5C41790A-0E27-4072-A83F-DE49BFCE5893}" srcId="{1FAD95FD-C276-4634-897A-7A5058DFD68F}" destId="{FB2B6E6B-BFFC-470C-8DE4-C591D83216C7}" srcOrd="3" destOrd="0" parTransId="{DAABF484-66AF-4C07-B477-42DBC90CDA6D}" sibTransId="{01BDB27D-E563-4617-BA07-656D3713BC39}"/>
    <dgm:cxn modelId="{61724E0C-0A04-4FB7-A789-54BAA4643EE0}" type="presOf" srcId="{60739112-3D81-4E40-BF52-565A000612CB}" destId="{75F8A980-C741-4232-AEA7-E83A0F37B601}" srcOrd="0" destOrd="0" presId="urn:microsoft.com/office/officeart/2005/8/layout/hList1"/>
    <dgm:cxn modelId="{BAAD350D-BFDC-4EB3-971A-1AC819C510F7}" srcId="{0CDFEBCA-70DC-4A98-B1D7-E852BFE7CD98}" destId="{0691E47F-C340-449D-9F37-029F8230B655}" srcOrd="4" destOrd="0" parTransId="{48BFC1D6-D0A0-4894-8FB5-CA86AB7B6620}" sibTransId="{DACC48F5-7EAD-4C34-B946-9202C8041F2B}"/>
    <dgm:cxn modelId="{631C561A-6939-419A-80D2-0A9B033060A0}" srcId="{1FAD95FD-C276-4634-897A-7A5058DFD68F}" destId="{676F1802-A992-44DA-B4DB-A22AD51E4085}" srcOrd="6" destOrd="0" parTransId="{AD7C2956-021C-4AED-BA9B-19A2F6829C14}" sibTransId="{1C24192D-6E47-403A-8B72-7EB05E7F86CB}"/>
    <dgm:cxn modelId="{D5105F1D-7A15-4CB3-9AF8-65104A77E157}" srcId="{0CDFEBCA-70DC-4A98-B1D7-E852BFE7CD98}" destId="{A1DF3B0C-BAC3-42F5-BBB5-75559D24684C}" srcOrd="3" destOrd="0" parTransId="{37FB289C-37BF-4843-828A-D5E9721C3BD1}" sibTransId="{208C27A0-5C45-46BD-9138-3F8B9AB6A74F}"/>
    <dgm:cxn modelId="{5B4F3422-9DB9-43FA-99DD-955FAFF17A1D}" type="presOf" srcId="{A47B89CD-706B-415D-832D-998503DC0121}" destId="{5AB22650-0A32-4634-883D-79D40AE9A685}" srcOrd="0" destOrd="5" presId="urn:microsoft.com/office/officeart/2005/8/layout/hList1"/>
    <dgm:cxn modelId="{198A9B22-320F-471A-AF6F-8AF4160BA2F3}" type="presOf" srcId="{71E5C853-EA02-4256-84AC-B3AB024A7FEA}" destId="{73070F50-A6F8-41F2-B8A8-3E270816564D}" srcOrd="0" destOrd="7" presId="urn:microsoft.com/office/officeart/2005/8/layout/hList1"/>
    <dgm:cxn modelId="{0BD49D27-F1D8-4198-A777-7471F6565B49}" srcId="{0CDFEBCA-70DC-4A98-B1D7-E852BFE7CD98}" destId="{4ABC4ED8-7E04-4592-A38B-457829B5823D}" srcOrd="8" destOrd="0" parTransId="{2C126F17-530C-491F-949D-B0D6BB0B051C}" sibTransId="{605F170C-75F5-4D90-AF22-498231712610}"/>
    <dgm:cxn modelId="{E9CD4429-51D0-4F22-8303-5F7334ED2E2C}" type="presOf" srcId="{1FAD95FD-C276-4634-897A-7A5058DFD68F}" destId="{5E523761-BC5C-41EC-B787-D91278F55920}" srcOrd="0" destOrd="0" presId="urn:microsoft.com/office/officeart/2005/8/layout/hList1"/>
    <dgm:cxn modelId="{9274BB31-4211-4C44-B238-CF84F7715F10}" srcId="{88D0534E-717F-4614-90E8-8A666AC77D4F}" destId="{43D0A19A-A2F0-487E-A532-8FA56A12EC66}" srcOrd="5" destOrd="0" parTransId="{6E678977-8EA4-42B7-8FDC-B3F179070859}" sibTransId="{10718630-E938-4E28-8AAC-B58A5B424992}"/>
    <dgm:cxn modelId="{E51DCE33-48E1-40B8-ADD0-9A920D3D507A}" srcId="{88D0534E-717F-4614-90E8-8A666AC77D4F}" destId="{1AE48BE1-009D-43A6-B27B-8A6A54A418D0}" srcOrd="3" destOrd="0" parTransId="{32FC3B8F-5BE5-4D5F-891A-1FBF73F970A9}" sibTransId="{D35A0818-36CA-474E-B8A0-80A426D2C37D}"/>
    <dgm:cxn modelId="{89A07B34-2FF6-4E94-961E-9AF243E744B4}" type="presOf" srcId="{3CB49FEA-C4A7-4F38-824F-15E06130959E}" destId="{23B1A7A4-7ECC-4CDA-83BA-4A241C43762E}" srcOrd="0" destOrd="1" presId="urn:microsoft.com/office/officeart/2005/8/layout/hList1"/>
    <dgm:cxn modelId="{05FC0B39-7A74-4815-96C1-C59506352C11}" type="presOf" srcId="{42B89647-2CF6-40D3-9A8D-C0EDC1B7D67B}" destId="{23B1A7A4-7ECC-4CDA-83BA-4A241C43762E}" srcOrd="0" destOrd="6" presId="urn:microsoft.com/office/officeart/2005/8/layout/hList1"/>
    <dgm:cxn modelId="{58BD7B3C-1829-4FA8-9FA4-DAE576DAE1F8}" srcId="{88D0534E-717F-4614-90E8-8A666AC77D4F}" destId="{5DDF90B5-A3E7-46B1-937E-C514A3B957B2}" srcOrd="0" destOrd="0" parTransId="{0FED2D8D-1BF9-4C90-BB74-864A34FAA023}" sibTransId="{59A5E001-96FA-4E7F-AD58-D6E399F2DF9B}"/>
    <dgm:cxn modelId="{860FF13E-458C-4298-B477-E5CFF0ACAA8E}" srcId="{0CDFEBCA-70DC-4A98-B1D7-E852BFE7CD98}" destId="{B37FAF4F-5C24-485F-8F71-E3C1E838A8E3}" srcOrd="9" destOrd="0" parTransId="{3D389770-A3FB-4E83-9C8E-30565EEDD06C}" sibTransId="{FF2B4D8E-F147-441F-8D65-759EAB92026E}"/>
    <dgm:cxn modelId="{F291A55F-E5EA-4B85-A91C-3B1964CCC477}" type="presOf" srcId="{6048EC8C-BB7F-4CFE-B225-74E1FF712D0B}" destId="{73070F50-A6F8-41F2-B8A8-3E270816564D}" srcOrd="0" destOrd="1" presId="urn:microsoft.com/office/officeart/2005/8/layout/hList1"/>
    <dgm:cxn modelId="{73ED8242-E1EE-4B58-B1AC-0FFE90255CB0}" type="presOf" srcId="{43D0A19A-A2F0-487E-A532-8FA56A12EC66}" destId="{23B1A7A4-7ECC-4CDA-83BA-4A241C43762E}" srcOrd="0" destOrd="5" presId="urn:microsoft.com/office/officeart/2005/8/layout/hList1"/>
    <dgm:cxn modelId="{DADBA762-5435-431A-B7F4-15A618CA74C7}" srcId="{88D0534E-717F-4614-90E8-8A666AC77D4F}" destId="{42B89647-2CF6-40D3-9A8D-C0EDC1B7D67B}" srcOrd="6" destOrd="0" parTransId="{C90D7823-5632-4D63-B20E-307D1B27BE81}" sibTransId="{B0840F9C-0A8C-499E-A69A-4D63CC2E9F1F}"/>
    <dgm:cxn modelId="{D3B36565-3237-4E10-9633-9453923ECDC4}" srcId="{1FAD95FD-C276-4634-897A-7A5058DFD68F}" destId="{652FE93A-BB44-417C-84E5-2BEF6671D434}" srcOrd="2" destOrd="0" parTransId="{621CBA74-CDD6-432C-BBD5-920B10970BB8}" sibTransId="{217AF5AC-CF12-4436-B40A-98F15A89F488}"/>
    <dgm:cxn modelId="{F7FCD165-5918-4634-A239-DC8427469C48}" type="presOf" srcId="{88D0534E-717F-4614-90E8-8A666AC77D4F}" destId="{E9D87ADE-975D-4E23-843B-05C6E75EB420}" srcOrd="0" destOrd="0" presId="urn:microsoft.com/office/officeart/2005/8/layout/hList1"/>
    <dgm:cxn modelId="{199F2947-8641-4782-A981-46509F68665A}" srcId="{88D0534E-717F-4614-90E8-8A666AC77D4F}" destId="{BCB0EE84-55D1-4D86-AC10-DE2F732908C2}" srcOrd="4" destOrd="0" parTransId="{B5328BFF-C6B0-401D-941E-058F97C4F1A9}" sibTransId="{05678A35-D3CE-42CC-BDE8-CFB329B927A4}"/>
    <dgm:cxn modelId="{B2596668-E035-4FC2-9679-4C44E0D2E5F8}" type="presOf" srcId="{F03B6826-E02E-4C69-8FC6-33A013EEA2BD}" destId="{73070F50-A6F8-41F2-B8A8-3E270816564D}" srcOrd="0" destOrd="0" presId="urn:microsoft.com/office/officeart/2005/8/layout/hList1"/>
    <dgm:cxn modelId="{55F3994A-A423-435C-AB61-CAC6B409DA6B}" type="presOf" srcId="{2F1EC4F8-DAF8-4118-B1FA-28A0EB02DE5E}" destId="{5AB22650-0A32-4634-883D-79D40AE9A685}" srcOrd="0" destOrd="0" presId="urn:microsoft.com/office/officeart/2005/8/layout/hList1"/>
    <dgm:cxn modelId="{B768AF6D-0B47-4FE6-813E-F91432BE8DF8}" type="presOf" srcId="{FE5C419B-832D-41EB-83CC-4130DB91A659}" destId="{5AB22650-0A32-4634-883D-79D40AE9A685}" srcOrd="0" destOrd="4" presId="urn:microsoft.com/office/officeart/2005/8/layout/hList1"/>
    <dgm:cxn modelId="{88E22A4E-30BC-4CBB-9EF9-01E9690F522F}" type="presOf" srcId="{0CDFEBCA-70DC-4A98-B1D7-E852BFE7CD98}" destId="{85C35DD6-6D63-41A5-ADF0-F34E3139F719}" srcOrd="0" destOrd="0" presId="urn:microsoft.com/office/officeart/2005/8/layout/hList1"/>
    <dgm:cxn modelId="{2281AF53-9CCC-409C-85C3-155D1FE8AAC9}" srcId="{1FAD95FD-C276-4634-897A-7A5058DFD68F}" destId="{2F1EC4F8-DAF8-4118-B1FA-28A0EB02DE5E}" srcOrd="0" destOrd="0" parTransId="{A2137A08-70F3-454F-9C28-E7F5FD7A18FE}" sibTransId="{05011B84-8A30-4299-9B6D-74798F2AF203}"/>
    <dgm:cxn modelId="{181D4654-7882-4AD2-BE21-B568AC420467}" srcId="{0CDFEBCA-70DC-4A98-B1D7-E852BFE7CD98}" destId="{71E5C853-EA02-4256-84AC-B3AB024A7FEA}" srcOrd="7" destOrd="0" parTransId="{C1DE60E9-B2CE-4D2F-8AB9-7482194C291D}" sibTransId="{045B116E-5D32-4FE2-BC19-A9AAD4B5645A}"/>
    <dgm:cxn modelId="{C1B15657-3888-4429-BB54-1DCD861F7E0D}" srcId="{0CDFEBCA-70DC-4A98-B1D7-E852BFE7CD98}" destId="{69848C70-C976-4600-BB93-D79A9A0B7691}" srcOrd="2" destOrd="0" parTransId="{74183317-4F1C-4D4D-9970-8C6C172C5AC7}" sibTransId="{5929CE77-D32B-4D3C-9E2F-CCA023F9A2BC}"/>
    <dgm:cxn modelId="{0D2C8F57-3EDC-47E4-A5C4-359E9CA8DAB4}" srcId="{0CDFEBCA-70DC-4A98-B1D7-E852BFE7CD98}" destId="{CA3FBE4C-3119-433E-9FF0-44388F986D86}" srcOrd="5" destOrd="0" parTransId="{C562573B-7A64-4DFE-8E96-136B3B1FD3B3}" sibTransId="{5A694F24-15F4-4B8A-8A73-BE91ADCE5496}"/>
    <dgm:cxn modelId="{CDAE0C79-F606-4932-AB84-C918FDF8F87B}" type="presOf" srcId="{0691E47F-C340-449D-9F37-029F8230B655}" destId="{73070F50-A6F8-41F2-B8A8-3E270816564D}" srcOrd="0" destOrd="4" presId="urn:microsoft.com/office/officeart/2005/8/layout/hList1"/>
    <dgm:cxn modelId="{19504079-CE9A-4CC0-AFF6-41CC1E92F23F}" srcId="{88D0534E-717F-4614-90E8-8A666AC77D4F}" destId="{3CB49FEA-C4A7-4F38-824F-15E06130959E}" srcOrd="1" destOrd="0" parTransId="{090DD3CF-4BF2-4B5F-89C5-009A2A6191D2}" sibTransId="{8661439C-A36E-484A-BDDD-87674C3FBC4B}"/>
    <dgm:cxn modelId="{FED8785A-59B3-43EC-A2EF-34D4DF09156E}" type="presOf" srcId="{A1DF3B0C-BAC3-42F5-BBB5-75559D24684C}" destId="{73070F50-A6F8-41F2-B8A8-3E270816564D}" srcOrd="0" destOrd="3" presId="urn:microsoft.com/office/officeart/2005/8/layout/hList1"/>
    <dgm:cxn modelId="{C7FC3F7D-1D52-49AB-88F9-6465E8510CA4}" type="presOf" srcId="{E9BDC54E-8B2C-4CF0-A01B-E302316E965E}" destId="{23B1A7A4-7ECC-4CDA-83BA-4A241C43762E}" srcOrd="0" destOrd="7" presId="urn:microsoft.com/office/officeart/2005/8/layout/hList1"/>
    <dgm:cxn modelId="{548E7382-2348-4128-878E-332488EF73A2}" type="presOf" srcId="{5E098B99-B722-4BC9-8E8B-51DE459DE12F}" destId="{73070F50-A6F8-41F2-B8A8-3E270816564D}" srcOrd="0" destOrd="10" presId="urn:microsoft.com/office/officeart/2005/8/layout/hList1"/>
    <dgm:cxn modelId="{A433408F-C17C-4ED2-86F2-606DBE21A45B}" srcId="{88D0534E-717F-4614-90E8-8A666AC77D4F}" destId="{E9BDC54E-8B2C-4CF0-A01B-E302316E965E}" srcOrd="7" destOrd="0" parTransId="{172717E1-E30C-49EA-A710-71885D6AE495}" sibTransId="{FD855DF2-92E9-4776-8930-F1BF0D5C31F8}"/>
    <dgm:cxn modelId="{ABEE0D93-7F46-49A4-9500-BFE43761718B}" type="presOf" srcId="{CA3FBE4C-3119-433E-9FF0-44388F986D86}" destId="{73070F50-A6F8-41F2-B8A8-3E270816564D}" srcOrd="0" destOrd="5" presId="urn:microsoft.com/office/officeart/2005/8/layout/hList1"/>
    <dgm:cxn modelId="{9CC92497-752A-4DE8-AB31-751B22F65CFE}" type="presOf" srcId="{4ABC4ED8-7E04-4592-A38B-457829B5823D}" destId="{73070F50-A6F8-41F2-B8A8-3E270816564D}" srcOrd="0" destOrd="8" presId="urn:microsoft.com/office/officeart/2005/8/layout/hList1"/>
    <dgm:cxn modelId="{85C1919E-CE7E-4FE3-B689-99186C9F31B2}" srcId="{88D0534E-717F-4614-90E8-8A666AC77D4F}" destId="{B184368D-B892-4BBF-A5D2-A9501B07EC5D}" srcOrd="8" destOrd="0" parTransId="{087A00ED-6563-4B06-A265-CE6DA2C4A7F2}" sibTransId="{0573F7BE-A450-4C11-88FC-94F82912CD3E}"/>
    <dgm:cxn modelId="{6B9C249F-0867-4EFF-A0ED-A7CECB73C791}" type="presOf" srcId="{B37FAF4F-5C24-485F-8F71-E3C1E838A8E3}" destId="{73070F50-A6F8-41F2-B8A8-3E270816564D}" srcOrd="0" destOrd="9" presId="urn:microsoft.com/office/officeart/2005/8/layout/hList1"/>
    <dgm:cxn modelId="{A84B5FA0-A521-4BFC-BB26-3E4AE13D6FD1}" srcId="{0CDFEBCA-70DC-4A98-B1D7-E852BFE7CD98}" destId="{5E098B99-B722-4BC9-8E8B-51DE459DE12F}" srcOrd="10" destOrd="0" parTransId="{03973FE7-425B-4021-BC85-44A05AE85316}" sibTransId="{83267FA2-6C8D-4CED-970B-411475DE12B8}"/>
    <dgm:cxn modelId="{16F942A5-7377-40CE-9DD4-5BEB293BA9BF}" type="presOf" srcId="{5DDF90B5-A3E7-46B1-937E-C514A3B957B2}" destId="{23B1A7A4-7ECC-4CDA-83BA-4A241C43762E}" srcOrd="0" destOrd="0" presId="urn:microsoft.com/office/officeart/2005/8/layout/hList1"/>
    <dgm:cxn modelId="{3EBCFDAE-1190-40C1-ADFF-6077A3B3409F}" srcId="{60739112-3D81-4E40-BF52-565A000612CB}" destId="{0CDFEBCA-70DC-4A98-B1D7-E852BFE7CD98}" srcOrd="0" destOrd="0" parTransId="{1980667B-3B7F-4C5D-B1C4-8DA12B982BC0}" sibTransId="{6639DD38-4F43-41F5-9641-96A87F43BAF4}"/>
    <dgm:cxn modelId="{5565A6B6-A56B-45A5-B8C5-8DE5EE709EB3}" srcId="{0CDFEBCA-70DC-4A98-B1D7-E852BFE7CD98}" destId="{A8030525-966D-4DAD-A860-6C901BC33A29}" srcOrd="6" destOrd="0" parTransId="{EA6C6EB3-19ED-46B9-BD36-A7A624BA4943}" sibTransId="{932F1CAC-21B3-447D-9CB1-699F112A3DE3}"/>
    <dgm:cxn modelId="{5109BBBA-FB28-43D0-A43F-6357F6A7C87C}" srcId="{60739112-3D81-4E40-BF52-565A000612CB}" destId="{1FAD95FD-C276-4634-897A-7A5058DFD68F}" srcOrd="2" destOrd="0" parTransId="{02EED2C6-3C2D-4C5F-A2BF-17CC04977616}" sibTransId="{F448641C-3A99-4C9E-BB64-200FA0C04279}"/>
    <dgm:cxn modelId="{4DE16DBB-505B-4D55-8B7A-9DE46664B427}" type="presOf" srcId="{BA6127C9-7B72-4073-8FAF-714E9E6FF916}" destId="{5AB22650-0A32-4634-883D-79D40AE9A685}" srcOrd="0" destOrd="1" presId="urn:microsoft.com/office/officeart/2005/8/layout/hList1"/>
    <dgm:cxn modelId="{9B187ABE-837C-4A93-B357-5720B8B7CB21}" srcId="{1FAD95FD-C276-4634-897A-7A5058DFD68F}" destId="{A47B89CD-706B-415D-832D-998503DC0121}" srcOrd="5" destOrd="0" parTransId="{CEBC6613-F90A-45E0-813A-4839771EA8C4}" sibTransId="{DE422E0F-2379-4AC2-807A-042A30CF6370}"/>
    <dgm:cxn modelId="{3CCC9BC0-6996-4301-9D34-E80B88805840}" type="presOf" srcId="{40F0B09F-99E7-45BB-BAF0-AC7B07F3A497}" destId="{23B1A7A4-7ECC-4CDA-83BA-4A241C43762E}" srcOrd="0" destOrd="2" presId="urn:microsoft.com/office/officeart/2005/8/layout/hList1"/>
    <dgm:cxn modelId="{A59B9AC3-F1D0-4A09-BC8D-010D83854C6F}" type="presOf" srcId="{B184368D-B892-4BBF-A5D2-A9501B07EC5D}" destId="{23B1A7A4-7ECC-4CDA-83BA-4A241C43762E}" srcOrd="0" destOrd="8" presId="urn:microsoft.com/office/officeart/2005/8/layout/hList1"/>
    <dgm:cxn modelId="{B4DFD4C4-1851-46E7-8D8F-855E6EF7003D}" srcId="{1FAD95FD-C276-4634-897A-7A5058DFD68F}" destId="{BA6127C9-7B72-4073-8FAF-714E9E6FF916}" srcOrd="1" destOrd="0" parTransId="{4AE8A87D-3099-4EA7-B4DC-1828368965C7}" sibTransId="{1C1C9FA2-5B87-48C2-9777-859EAE1512B9}"/>
    <dgm:cxn modelId="{BDD425CD-1F2C-4AA7-B3D0-27C485FB44C2}" srcId="{0CDFEBCA-70DC-4A98-B1D7-E852BFE7CD98}" destId="{6048EC8C-BB7F-4CFE-B225-74E1FF712D0B}" srcOrd="1" destOrd="0" parTransId="{6B342AB5-D46C-40B2-AA40-933BF174BDF3}" sibTransId="{A207B103-42C7-4644-85D1-8723B3500445}"/>
    <dgm:cxn modelId="{6C8693D6-FB59-44F3-B21B-51775FEB7DA4}" type="presOf" srcId="{1AE48BE1-009D-43A6-B27B-8A6A54A418D0}" destId="{23B1A7A4-7ECC-4CDA-83BA-4A241C43762E}" srcOrd="0" destOrd="3" presId="urn:microsoft.com/office/officeart/2005/8/layout/hList1"/>
    <dgm:cxn modelId="{C8CA13D7-53F8-45AA-8AE8-A84525CD5B88}" type="presOf" srcId="{BCB0EE84-55D1-4D86-AC10-DE2F732908C2}" destId="{23B1A7A4-7ECC-4CDA-83BA-4A241C43762E}" srcOrd="0" destOrd="4" presId="urn:microsoft.com/office/officeart/2005/8/layout/hList1"/>
    <dgm:cxn modelId="{B5DD92D8-B691-4FC8-BF3F-88A2D13888C9}" srcId="{60739112-3D81-4E40-BF52-565A000612CB}" destId="{88D0534E-717F-4614-90E8-8A666AC77D4F}" srcOrd="1" destOrd="0" parTransId="{DA44E1B7-D84B-4AE0-BA99-35763CE9B4B5}" sibTransId="{CDFB380B-A1CA-4CB8-B432-D718EFBE8C1A}"/>
    <dgm:cxn modelId="{E90B3AED-DF9F-445E-BBCF-B9BE077D4DD8}" srcId="{0CDFEBCA-70DC-4A98-B1D7-E852BFE7CD98}" destId="{F03B6826-E02E-4C69-8FC6-33A013EEA2BD}" srcOrd="0" destOrd="0" parTransId="{13359460-BEB2-45A9-B503-1003C4FE60CA}" sibTransId="{86D3A924-6555-4303-9315-B34BF3BAC9C8}"/>
    <dgm:cxn modelId="{1A8664ED-1321-4DC7-9555-AE54AFAA5334}" type="presOf" srcId="{A8030525-966D-4DAD-A860-6C901BC33A29}" destId="{73070F50-A6F8-41F2-B8A8-3E270816564D}" srcOrd="0" destOrd="6" presId="urn:microsoft.com/office/officeart/2005/8/layout/hList1"/>
    <dgm:cxn modelId="{C74388EF-6B8B-4E19-9A1E-514C754E4B6E}" type="presOf" srcId="{FB2B6E6B-BFFC-470C-8DE4-C591D83216C7}" destId="{5AB22650-0A32-4634-883D-79D40AE9A685}" srcOrd="0" destOrd="3" presId="urn:microsoft.com/office/officeart/2005/8/layout/hList1"/>
    <dgm:cxn modelId="{7A4AE9F9-8BF6-4D59-AF7D-0B167A5D201B}" srcId="{1FAD95FD-C276-4634-897A-7A5058DFD68F}" destId="{FE5C419B-832D-41EB-83CC-4130DB91A659}" srcOrd="4" destOrd="0" parTransId="{7E79125A-32D5-4785-B63B-E2D933D43C49}" sibTransId="{4D86001B-7B76-43A1-BA7A-DDC0F463359A}"/>
    <dgm:cxn modelId="{007E2CFE-0F08-45A7-85F6-B2EC75064953}" type="presOf" srcId="{652FE93A-BB44-417C-84E5-2BEF6671D434}" destId="{5AB22650-0A32-4634-883D-79D40AE9A685}" srcOrd="0" destOrd="2" presId="urn:microsoft.com/office/officeart/2005/8/layout/hList1"/>
    <dgm:cxn modelId="{05C9B8FF-0F25-4DFF-9429-ADF5C2B24D05}" srcId="{88D0534E-717F-4614-90E8-8A666AC77D4F}" destId="{40F0B09F-99E7-45BB-BAF0-AC7B07F3A497}" srcOrd="2" destOrd="0" parTransId="{A0567682-FDF8-454A-BCFF-6AB672486C9F}" sibTransId="{4AFC3418-9E56-4B4D-A9B1-268B473A8CA1}"/>
    <dgm:cxn modelId="{21E8A67F-E291-49D4-832B-653674A0FE1C}" type="presParOf" srcId="{75F8A980-C741-4232-AEA7-E83A0F37B601}" destId="{E34DD989-BA2C-489A-B307-49A8D6782F33}" srcOrd="0" destOrd="0" presId="urn:microsoft.com/office/officeart/2005/8/layout/hList1"/>
    <dgm:cxn modelId="{7FE29AE3-688B-4CA6-A378-482CBE60E206}" type="presParOf" srcId="{E34DD989-BA2C-489A-B307-49A8D6782F33}" destId="{85C35DD6-6D63-41A5-ADF0-F34E3139F719}" srcOrd="0" destOrd="0" presId="urn:microsoft.com/office/officeart/2005/8/layout/hList1"/>
    <dgm:cxn modelId="{2E1FABBF-87B0-4B66-AF69-9E665C5CC0C3}" type="presParOf" srcId="{E34DD989-BA2C-489A-B307-49A8D6782F33}" destId="{73070F50-A6F8-41F2-B8A8-3E270816564D}" srcOrd="1" destOrd="0" presId="urn:microsoft.com/office/officeart/2005/8/layout/hList1"/>
    <dgm:cxn modelId="{AD01B602-5FF2-4C7E-8267-1B8F8D58309C}" type="presParOf" srcId="{75F8A980-C741-4232-AEA7-E83A0F37B601}" destId="{4C9A9832-52C1-4B35-B2DC-CD94AAF54F4C}" srcOrd="1" destOrd="0" presId="urn:microsoft.com/office/officeart/2005/8/layout/hList1"/>
    <dgm:cxn modelId="{54470114-9C58-49B0-9B3A-4EB4A9ED2D8D}" type="presParOf" srcId="{75F8A980-C741-4232-AEA7-E83A0F37B601}" destId="{2F48702B-8823-4A46-830E-634A1B440067}" srcOrd="2" destOrd="0" presId="urn:microsoft.com/office/officeart/2005/8/layout/hList1"/>
    <dgm:cxn modelId="{EA5F2FAD-028F-4744-9BC1-93B926F9C778}" type="presParOf" srcId="{2F48702B-8823-4A46-830E-634A1B440067}" destId="{E9D87ADE-975D-4E23-843B-05C6E75EB420}" srcOrd="0" destOrd="0" presId="urn:microsoft.com/office/officeart/2005/8/layout/hList1"/>
    <dgm:cxn modelId="{F3FAE9B2-44F1-4927-950E-423175F17C9D}" type="presParOf" srcId="{2F48702B-8823-4A46-830E-634A1B440067}" destId="{23B1A7A4-7ECC-4CDA-83BA-4A241C43762E}" srcOrd="1" destOrd="0" presId="urn:microsoft.com/office/officeart/2005/8/layout/hList1"/>
    <dgm:cxn modelId="{E1811D06-6DF6-47BA-98A3-E328DAB4AA3C}" type="presParOf" srcId="{75F8A980-C741-4232-AEA7-E83A0F37B601}" destId="{E1FE8AC2-60C6-4CCA-A847-47544555191D}" srcOrd="3" destOrd="0" presId="urn:microsoft.com/office/officeart/2005/8/layout/hList1"/>
    <dgm:cxn modelId="{682A5D51-D20B-467D-AF22-7A70A6CDC112}" type="presParOf" srcId="{75F8A980-C741-4232-AEA7-E83A0F37B601}" destId="{EDACF7AE-22F9-4A1A-ACAC-EB4C65612217}" srcOrd="4" destOrd="0" presId="urn:microsoft.com/office/officeart/2005/8/layout/hList1"/>
    <dgm:cxn modelId="{5207F91C-295F-46B8-B730-39A37FCE83F0}" type="presParOf" srcId="{EDACF7AE-22F9-4A1A-ACAC-EB4C65612217}" destId="{5E523761-BC5C-41EC-B787-D91278F55920}" srcOrd="0" destOrd="0" presId="urn:microsoft.com/office/officeart/2005/8/layout/hList1"/>
    <dgm:cxn modelId="{E0C4CB3A-FF85-48F0-8426-F9761C30280D}" type="presParOf" srcId="{EDACF7AE-22F9-4A1A-ACAC-EB4C65612217}" destId="{5AB22650-0A32-4634-883D-79D40AE9A6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BF6508-80C4-4EA6-A50F-716BF6ACB1A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7288C6-3CF8-44BF-92B0-39EC597593C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="1" dirty="0"/>
            <a:t>Beebe Healthcare</a:t>
          </a:r>
        </a:p>
      </dgm:t>
    </dgm:pt>
    <dgm:pt modelId="{CE10BC16-0B89-422A-989E-CF63493A3EEF}" type="parTrans" cxnId="{6ECB63B6-203C-46B7-A2E4-2B5926726CF8}">
      <dgm:prSet/>
      <dgm:spPr/>
      <dgm:t>
        <a:bodyPr/>
        <a:lstStyle/>
        <a:p>
          <a:endParaRPr lang="en-US"/>
        </a:p>
      </dgm:t>
    </dgm:pt>
    <dgm:pt modelId="{5C5392E9-8C1D-4892-8866-57419A15F051}" type="sibTrans" cxnId="{6ECB63B6-203C-46B7-A2E4-2B5926726CF8}">
      <dgm:prSet/>
      <dgm:spPr/>
      <dgm:t>
        <a:bodyPr/>
        <a:lstStyle/>
        <a:p>
          <a:endParaRPr lang="en-US"/>
        </a:p>
      </dgm:t>
    </dgm:pt>
    <dgm:pt modelId="{81605BCF-CDD8-45CC-A81D-A57295540D07}">
      <dgm:prSet phldrT="[Text]" custT="1"/>
      <dgm:spPr/>
      <dgm:t>
        <a:bodyPr/>
        <a:lstStyle/>
        <a:p>
          <a:r>
            <a:rPr lang="en-US" sz="2000" b="1" dirty="0">
              <a:solidFill>
                <a:schemeClr val="accent1">
                  <a:lumMod val="60000"/>
                  <a:lumOff val="40000"/>
                </a:schemeClr>
              </a:solidFill>
            </a:rPr>
            <a:t>to encourage healthy living, prevent illness, and restore optimal health with the people residing, working, or visiting the communities we serve</a:t>
          </a:r>
        </a:p>
      </dgm:t>
    </dgm:pt>
    <dgm:pt modelId="{BC08309F-9254-445C-BE9C-3B16C3AA7FB7}" type="parTrans" cxnId="{4D1E609B-E09F-48B0-A8B4-32C0C7AE28D4}">
      <dgm:prSet/>
      <dgm:spPr/>
      <dgm:t>
        <a:bodyPr/>
        <a:lstStyle/>
        <a:p>
          <a:endParaRPr lang="en-US"/>
        </a:p>
      </dgm:t>
    </dgm:pt>
    <dgm:pt modelId="{8A1E9F43-E5D3-495A-97B9-7CA21A457AAF}" type="sibTrans" cxnId="{4D1E609B-E09F-48B0-A8B4-32C0C7AE28D4}">
      <dgm:prSet/>
      <dgm:spPr/>
      <dgm:t>
        <a:bodyPr/>
        <a:lstStyle/>
        <a:p>
          <a:endParaRPr lang="en-US"/>
        </a:p>
      </dgm:t>
    </dgm:pt>
    <dgm:pt modelId="{E0D7D758-11B3-405C-B836-C31E4DCE429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2">
                  <a:lumMod val="50000"/>
                </a:schemeClr>
              </a:solidFill>
            </a:rPr>
            <a:t>Beebe Behavioral Health</a:t>
          </a:r>
        </a:p>
      </dgm:t>
    </dgm:pt>
    <dgm:pt modelId="{6BC8D8BF-496B-4CAC-8ECF-8EFDA3D95DC9}" type="parTrans" cxnId="{D4427A1C-38E5-430D-BAC8-89C8EE499F2F}">
      <dgm:prSet/>
      <dgm:spPr/>
      <dgm:t>
        <a:bodyPr/>
        <a:lstStyle/>
        <a:p>
          <a:endParaRPr lang="en-US"/>
        </a:p>
      </dgm:t>
    </dgm:pt>
    <dgm:pt modelId="{AC8CDD5A-3466-49AD-B97B-331D1401213D}" type="sibTrans" cxnId="{D4427A1C-38E5-430D-BAC8-89C8EE499F2F}">
      <dgm:prSet/>
      <dgm:spPr/>
      <dgm:t>
        <a:bodyPr/>
        <a:lstStyle/>
        <a:p>
          <a:endParaRPr lang="en-US"/>
        </a:p>
      </dgm:t>
    </dgm:pt>
    <dgm:pt modelId="{DF77A03A-8D70-4394-B393-D13BF6FEF7C2}">
      <dgm:prSet phldrT="[Text]" custT="1"/>
      <dgm:spPr/>
      <dgm:t>
        <a:bodyPr/>
        <a:lstStyle/>
        <a:p>
          <a:r>
            <a:rPr lang="en-US" sz="1800" b="1" dirty="0">
              <a:solidFill>
                <a:schemeClr val="accent2">
                  <a:lumMod val="50000"/>
                </a:schemeClr>
              </a:solidFill>
            </a:rPr>
            <a:t>our service to community – providing access to high quality of care for people who are struggling with Mental Illness and/or Substance Use Disorder</a:t>
          </a:r>
        </a:p>
      </dgm:t>
    </dgm:pt>
    <dgm:pt modelId="{1B98AFED-82F1-4A56-BC70-47C14CB7E752}" type="parTrans" cxnId="{AAE125AB-26A4-4E8D-ACB9-DD7FE9B21614}">
      <dgm:prSet/>
      <dgm:spPr/>
      <dgm:t>
        <a:bodyPr/>
        <a:lstStyle/>
        <a:p>
          <a:endParaRPr lang="en-US"/>
        </a:p>
      </dgm:t>
    </dgm:pt>
    <dgm:pt modelId="{F168A577-DC24-4D7A-91AC-90FB8718A40D}" type="sibTrans" cxnId="{AAE125AB-26A4-4E8D-ACB9-DD7FE9B21614}">
      <dgm:prSet/>
      <dgm:spPr/>
      <dgm:t>
        <a:bodyPr/>
        <a:lstStyle/>
        <a:p>
          <a:endParaRPr lang="en-US"/>
        </a:p>
      </dgm:t>
    </dgm:pt>
    <dgm:pt modelId="{1F93AB2A-1B5B-4625-A59C-FACE03D4492B}" type="pres">
      <dgm:prSet presAssocID="{23BF6508-80C4-4EA6-A50F-716BF6ACB1A1}" presName="linearFlow" presStyleCnt="0">
        <dgm:presLayoutVars>
          <dgm:dir/>
          <dgm:animLvl val="lvl"/>
          <dgm:resizeHandles val="exact"/>
        </dgm:presLayoutVars>
      </dgm:prSet>
      <dgm:spPr/>
    </dgm:pt>
    <dgm:pt modelId="{4A707462-5B83-4EF1-AA9D-859260556B26}" type="pres">
      <dgm:prSet presAssocID="{CE7288C6-3CF8-44BF-92B0-39EC597593C0}" presName="composite" presStyleCnt="0"/>
      <dgm:spPr/>
    </dgm:pt>
    <dgm:pt modelId="{FCB6795B-27E4-4177-B858-69D394DD822A}" type="pres">
      <dgm:prSet presAssocID="{CE7288C6-3CF8-44BF-92B0-39EC597593C0}" presName="parentText" presStyleLbl="alignNode1" presStyleIdx="0" presStyleCnt="2" custLinFactNeighborY="-116">
        <dgm:presLayoutVars>
          <dgm:chMax val="1"/>
          <dgm:bulletEnabled val="1"/>
        </dgm:presLayoutVars>
      </dgm:prSet>
      <dgm:spPr/>
    </dgm:pt>
    <dgm:pt modelId="{7BF72DB8-9E40-4AEB-B793-CE6960CFE5D7}" type="pres">
      <dgm:prSet presAssocID="{CE7288C6-3CF8-44BF-92B0-39EC597593C0}" presName="descendantText" presStyleLbl="alignAcc1" presStyleIdx="0" presStyleCnt="2">
        <dgm:presLayoutVars>
          <dgm:bulletEnabled val="1"/>
        </dgm:presLayoutVars>
      </dgm:prSet>
      <dgm:spPr/>
    </dgm:pt>
    <dgm:pt modelId="{B744A41C-3ED7-482C-A15A-06F1ABA75247}" type="pres">
      <dgm:prSet presAssocID="{5C5392E9-8C1D-4892-8866-57419A15F051}" presName="sp" presStyleCnt="0"/>
      <dgm:spPr/>
    </dgm:pt>
    <dgm:pt modelId="{86269F7C-E808-46FA-938E-84B575639A3B}" type="pres">
      <dgm:prSet presAssocID="{E0D7D758-11B3-405C-B836-C31E4DCE4299}" presName="composite" presStyleCnt="0"/>
      <dgm:spPr/>
    </dgm:pt>
    <dgm:pt modelId="{F181C67B-9401-47D7-9BF2-8681EFF18F46}" type="pres">
      <dgm:prSet presAssocID="{E0D7D758-11B3-405C-B836-C31E4DCE4299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21CE52B7-3E9C-4F69-BFF3-C9858F7CECDB}" type="pres">
      <dgm:prSet presAssocID="{E0D7D758-11B3-405C-B836-C31E4DCE4299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D4427A1C-38E5-430D-BAC8-89C8EE499F2F}" srcId="{23BF6508-80C4-4EA6-A50F-716BF6ACB1A1}" destId="{E0D7D758-11B3-405C-B836-C31E4DCE4299}" srcOrd="1" destOrd="0" parTransId="{6BC8D8BF-496B-4CAC-8ECF-8EFDA3D95DC9}" sibTransId="{AC8CDD5A-3466-49AD-B97B-331D1401213D}"/>
    <dgm:cxn modelId="{AF8FDA43-0D21-4655-9CAF-A08DEC943147}" type="presOf" srcId="{CE7288C6-3CF8-44BF-92B0-39EC597593C0}" destId="{FCB6795B-27E4-4177-B858-69D394DD822A}" srcOrd="0" destOrd="0" presId="urn:microsoft.com/office/officeart/2005/8/layout/chevron2"/>
    <dgm:cxn modelId="{5AAB4758-8EC9-49F1-93D8-015E591EB994}" type="presOf" srcId="{23BF6508-80C4-4EA6-A50F-716BF6ACB1A1}" destId="{1F93AB2A-1B5B-4625-A59C-FACE03D4492B}" srcOrd="0" destOrd="0" presId="urn:microsoft.com/office/officeart/2005/8/layout/chevron2"/>
    <dgm:cxn modelId="{52C7688A-8045-402F-B364-E2DD64340D53}" type="presOf" srcId="{81605BCF-CDD8-45CC-A81D-A57295540D07}" destId="{7BF72DB8-9E40-4AEB-B793-CE6960CFE5D7}" srcOrd="0" destOrd="0" presId="urn:microsoft.com/office/officeart/2005/8/layout/chevron2"/>
    <dgm:cxn modelId="{4D1E609B-E09F-48B0-A8B4-32C0C7AE28D4}" srcId="{CE7288C6-3CF8-44BF-92B0-39EC597593C0}" destId="{81605BCF-CDD8-45CC-A81D-A57295540D07}" srcOrd="0" destOrd="0" parTransId="{BC08309F-9254-445C-BE9C-3B16C3AA7FB7}" sibTransId="{8A1E9F43-E5D3-495A-97B9-7CA21A457AAF}"/>
    <dgm:cxn modelId="{ABA972A3-FDE4-48E2-81EF-84377F261100}" type="presOf" srcId="{DF77A03A-8D70-4394-B393-D13BF6FEF7C2}" destId="{21CE52B7-3E9C-4F69-BFF3-C9858F7CECDB}" srcOrd="0" destOrd="0" presId="urn:microsoft.com/office/officeart/2005/8/layout/chevron2"/>
    <dgm:cxn modelId="{AAE125AB-26A4-4E8D-ACB9-DD7FE9B21614}" srcId="{E0D7D758-11B3-405C-B836-C31E4DCE4299}" destId="{DF77A03A-8D70-4394-B393-D13BF6FEF7C2}" srcOrd="0" destOrd="0" parTransId="{1B98AFED-82F1-4A56-BC70-47C14CB7E752}" sibTransId="{F168A577-DC24-4D7A-91AC-90FB8718A40D}"/>
    <dgm:cxn modelId="{6ECB63B6-203C-46B7-A2E4-2B5926726CF8}" srcId="{23BF6508-80C4-4EA6-A50F-716BF6ACB1A1}" destId="{CE7288C6-3CF8-44BF-92B0-39EC597593C0}" srcOrd="0" destOrd="0" parTransId="{CE10BC16-0B89-422A-989E-CF63493A3EEF}" sibTransId="{5C5392E9-8C1D-4892-8866-57419A15F051}"/>
    <dgm:cxn modelId="{381CFCD1-C6DD-4567-941A-07E328403BB4}" type="presOf" srcId="{E0D7D758-11B3-405C-B836-C31E4DCE4299}" destId="{F181C67B-9401-47D7-9BF2-8681EFF18F46}" srcOrd="0" destOrd="0" presId="urn:microsoft.com/office/officeart/2005/8/layout/chevron2"/>
    <dgm:cxn modelId="{6C52E610-C948-458D-BC4F-65DBA73A8DBE}" type="presParOf" srcId="{1F93AB2A-1B5B-4625-A59C-FACE03D4492B}" destId="{4A707462-5B83-4EF1-AA9D-859260556B26}" srcOrd="0" destOrd="0" presId="urn:microsoft.com/office/officeart/2005/8/layout/chevron2"/>
    <dgm:cxn modelId="{FA691F1F-8CF6-4FC5-9AA2-9099053AC990}" type="presParOf" srcId="{4A707462-5B83-4EF1-AA9D-859260556B26}" destId="{FCB6795B-27E4-4177-B858-69D394DD822A}" srcOrd="0" destOrd="0" presId="urn:microsoft.com/office/officeart/2005/8/layout/chevron2"/>
    <dgm:cxn modelId="{5E3AA56B-1813-4B4F-89EA-3A4587092B88}" type="presParOf" srcId="{4A707462-5B83-4EF1-AA9D-859260556B26}" destId="{7BF72DB8-9E40-4AEB-B793-CE6960CFE5D7}" srcOrd="1" destOrd="0" presId="urn:microsoft.com/office/officeart/2005/8/layout/chevron2"/>
    <dgm:cxn modelId="{C438538C-7D9C-49D9-8BB9-7822960CE786}" type="presParOf" srcId="{1F93AB2A-1B5B-4625-A59C-FACE03D4492B}" destId="{B744A41C-3ED7-482C-A15A-06F1ABA75247}" srcOrd="1" destOrd="0" presId="urn:microsoft.com/office/officeart/2005/8/layout/chevron2"/>
    <dgm:cxn modelId="{647CD7D5-D3D0-41F0-98C2-E046863CA8D2}" type="presParOf" srcId="{1F93AB2A-1B5B-4625-A59C-FACE03D4492B}" destId="{86269F7C-E808-46FA-938E-84B575639A3B}" srcOrd="2" destOrd="0" presId="urn:microsoft.com/office/officeart/2005/8/layout/chevron2"/>
    <dgm:cxn modelId="{B3BF79FC-6D01-4390-A1AC-D1125EA47544}" type="presParOf" srcId="{86269F7C-E808-46FA-938E-84B575639A3B}" destId="{F181C67B-9401-47D7-9BF2-8681EFF18F46}" srcOrd="0" destOrd="0" presId="urn:microsoft.com/office/officeart/2005/8/layout/chevron2"/>
    <dgm:cxn modelId="{9959E117-7E4C-4BC4-995D-B553BD50A2CE}" type="presParOf" srcId="{86269F7C-E808-46FA-938E-84B575639A3B}" destId="{21CE52B7-3E9C-4F69-BFF3-C9858F7CEC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31B430-9FDF-4B6B-8B9C-C82B404B28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F20D834-20E3-4BC8-819B-E15B7A8C4D88}">
      <dgm:prSet custT="1"/>
      <dgm:spPr/>
      <dgm:t>
        <a:bodyPr/>
        <a:lstStyle/>
        <a:p>
          <a:r>
            <a:rPr lang="en-US" sz="1800" dirty="0"/>
            <a:t>Child Psychiatry/ Psychology – Evaluations, Treatment, ADHD clinic</a:t>
          </a:r>
        </a:p>
      </dgm:t>
    </dgm:pt>
    <dgm:pt modelId="{C0DC49DE-1042-4631-A7A8-E34EAC98D33C}" type="parTrans" cxnId="{809CDF15-9E3F-40D5-9FDA-282984930A24}">
      <dgm:prSet/>
      <dgm:spPr/>
      <dgm:t>
        <a:bodyPr/>
        <a:lstStyle/>
        <a:p>
          <a:endParaRPr lang="en-US"/>
        </a:p>
      </dgm:t>
    </dgm:pt>
    <dgm:pt modelId="{73C40242-2DDA-4DA4-B1B9-F04177AFDB31}" type="sibTrans" cxnId="{809CDF15-9E3F-40D5-9FDA-282984930A24}">
      <dgm:prSet/>
      <dgm:spPr/>
      <dgm:t>
        <a:bodyPr/>
        <a:lstStyle/>
        <a:p>
          <a:endParaRPr lang="en-US"/>
        </a:p>
      </dgm:t>
    </dgm:pt>
    <dgm:pt modelId="{4F58D017-F1BE-4D38-BED8-805C409C11CC}">
      <dgm:prSet custT="1"/>
      <dgm:spPr/>
      <dgm:t>
        <a:bodyPr/>
        <a:lstStyle/>
        <a:p>
          <a:r>
            <a:rPr lang="en-US" sz="1800" dirty="0"/>
            <a:t>Medical Center– Emergency Department, Inpatient CL Service, 24/7 on-call coverage</a:t>
          </a:r>
        </a:p>
      </dgm:t>
    </dgm:pt>
    <dgm:pt modelId="{CC7357C4-61BF-47A7-9685-130B30E2A034}" type="parTrans" cxnId="{61CA6258-3EE8-4352-9DC4-7E16F09C8ECC}">
      <dgm:prSet/>
      <dgm:spPr/>
      <dgm:t>
        <a:bodyPr/>
        <a:lstStyle/>
        <a:p>
          <a:endParaRPr lang="en-US"/>
        </a:p>
      </dgm:t>
    </dgm:pt>
    <dgm:pt modelId="{1FA92554-356E-4759-A8EC-7BA6E9C22E56}" type="sibTrans" cxnId="{61CA6258-3EE8-4352-9DC4-7E16F09C8ECC}">
      <dgm:prSet/>
      <dgm:spPr/>
      <dgm:t>
        <a:bodyPr/>
        <a:lstStyle/>
        <a:p>
          <a:endParaRPr lang="en-US"/>
        </a:p>
      </dgm:t>
    </dgm:pt>
    <dgm:pt modelId="{D677CDE9-6C73-4ED8-8FEC-2EF23237D20F}">
      <dgm:prSet custT="1"/>
      <dgm:spPr/>
      <dgm:t>
        <a:bodyPr/>
        <a:lstStyle/>
        <a:p>
          <a:r>
            <a:rPr lang="en-US" sz="1800" dirty="0"/>
            <a:t>Intensive Outpatient Program</a:t>
          </a:r>
        </a:p>
      </dgm:t>
    </dgm:pt>
    <dgm:pt modelId="{88B4E016-723A-4B1A-877E-BBF56FE6C822}" type="parTrans" cxnId="{C98544E8-3372-4941-96A0-C0083089FD98}">
      <dgm:prSet/>
      <dgm:spPr/>
      <dgm:t>
        <a:bodyPr/>
        <a:lstStyle/>
        <a:p>
          <a:endParaRPr lang="en-US"/>
        </a:p>
      </dgm:t>
    </dgm:pt>
    <dgm:pt modelId="{BD2879F6-900C-4F14-A740-E6C4A4462C53}" type="sibTrans" cxnId="{C98544E8-3372-4941-96A0-C0083089FD98}">
      <dgm:prSet/>
      <dgm:spPr/>
      <dgm:t>
        <a:bodyPr/>
        <a:lstStyle/>
        <a:p>
          <a:endParaRPr lang="en-US"/>
        </a:p>
      </dgm:t>
    </dgm:pt>
    <dgm:pt modelId="{DDA6E2CA-035F-4168-9F7B-D919E496F02C}">
      <dgm:prSet custT="1"/>
      <dgm:spPr/>
      <dgm:t>
        <a:bodyPr/>
        <a:lstStyle/>
        <a:p>
          <a:r>
            <a:rPr lang="en-US" sz="1800" dirty="0"/>
            <a:t>Geriatric Psychiatry Clinic</a:t>
          </a:r>
        </a:p>
      </dgm:t>
    </dgm:pt>
    <dgm:pt modelId="{B9F9A648-7D1D-454C-A950-CD9F3E45ECAC}" type="parTrans" cxnId="{7EA34F47-BC31-4435-8A50-A071F0B87C71}">
      <dgm:prSet/>
      <dgm:spPr/>
      <dgm:t>
        <a:bodyPr/>
        <a:lstStyle/>
        <a:p>
          <a:endParaRPr lang="en-US"/>
        </a:p>
      </dgm:t>
    </dgm:pt>
    <dgm:pt modelId="{0034233C-E164-4E6B-B956-C0ECC7D6E603}" type="sibTrans" cxnId="{7EA34F47-BC31-4435-8A50-A071F0B87C71}">
      <dgm:prSet/>
      <dgm:spPr/>
      <dgm:t>
        <a:bodyPr/>
        <a:lstStyle/>
        <a:p>
          <a:endParaRPr lang="en-US"/>
        </a:p>
      </dgm:t>
    </dgm:pt>
    <dgm:pt modelId="{09D85667-70E5-4723-A76A-24D00B0FB5CB}">
      <dgm:prSet custT="1"/>
      <dgm:spPr/>
      <dgm:t>
        <a:bodyPr/>
        <a:lstStyle/>
        <a:p>
          <a:r>
            <a:rPr lang="en-US" sz="1800" dirty="0"/>
            <a:t>Ambulatory Detox Service</a:t>
          </a:r>
        </a:p>
      </dgm:t>
    </dgm:pt>
    <dgm:pt modelId="{7F790C2B-D33D-45C7-A456-9EA5ED4DFF12}" type="parTrans" cxnId="{A54352E4-2756-4204-BEBB-564D5263033D}">
      <dgm:prSet/>
      <dgm:spPr/>
      <dgm:t>
        <a:bodyPr/>
        <a:lstStyle/>
        <a:p>
          <a:endParaRPr lang="en-US"/>
        </a:p>
      </dgm:t>
    </dgm:pt>
    <dgm:pt modelId="{3C55BC76-E094-45D1-A8B0-E6FA58F45754}" type="sibTrans" cxnId="{A54352E4-2756-4204-BEBB-564D5263033D}">
      <dgm:prSet/>
      <dgm:spPr/>
      <dgm:t>
        <a:bodyPr/>
        <a:lstStyle/>
        <a:p>
          <a:endParaRPr lang="en-US"/>
        </a:p>
      </dgm:t>
    </dgm:pt>
    <dgm:pt modelId="{70D30EDD-5D93-432F-9512-D5C69018BCFC}" type="pres">
      <dgm:prSet presAssocID="{8531B430-9FDF-4B6B-8B9C-C82B404B28CF}" presName="linear" presStyleCnt="0">
        <dgm:presLayoutVars>
          <dgm:animLvl val="lvl"/>
          <dgm:resizeHandles val="exact"/>
        </dgm:presLayoutVars>
      </dgm:prSet>
      <dgm:spPr/>
    </dgm:pt>
    <dgm:pt modelId="{EA14E39A-920E-4D4E-87AC-D59AF06EF945}" type="pres">
      <dgm:prSet presAssocID="{CF20D834-20E3-4BC8-819B-E15B7A8C4D8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553D6F1-E360-45C8-8CD3-FC8CD2EA5224}" type="pres">
      <dgm:prSet presAssocID="{73C40242-2DDA-4DA4-B1B9-F04177AFDB31}" presName="spacer" presStyleCnt="0"/>
      <dgm:spPr/>
    </dgm:pt>
    <dgm:pt modelId="{F3A469EC-1BE9-49DF-BE81-267AA16599D4}" type="pres">
      <dgm:prSet presAssocID="{4F58D017-F1BE-4D38-BED8-805C409C11C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FB9CE32-1D0A-4985-B9D9-E20F52C80DA6}" type="pres">
      <dgm:prSet presAssocID="{1FA92554-356E-4759-A8EC-7BA6E9C22E56}" presName="spacer" presStyleCnt="0"/>
      <dgm:spPr/>
    </dgm:pt>
    <dgm:pt modelId="{CA37D9FD-D15D-4AB4-AEE4-A4513472193A}" type="pres">
      <dgm:prSet presAssocID="{D677CDE9-6C73-4ED8-8FEC-2EF23237D20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F955C12-113D-4053-84FE-E20EFC43BA51}" type="pres">
      <dgm:prSet presAssocID="{BD2879F6-900C-4F14-A740-E6C4A4462C53}" presName="spacer" presStyleCnt="0"/>
      <dgm:spPr/>
    </dgm:pt>
    <dgm:pt modelId="{2205DEF5-4580-4F5D-B4F2-7BB49360889D}" type="pres">
      <dgm:prSet presAssocID="{DDA6E2CA-035F-4168-9F7B-D919E496F02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E6D24B9-45FC-4F26-AADC-42595BC7DB43}" type="pres">
      <dgm:prSet presAssocID="{0034233C-E164-4E6B-B956-C0ECC7D6E603}" presName="spacer" presStyleCnt="0"/>
      <dgm:spPr/>
    </dgm:pt>
    <dgm:pt modelId="{CC2C238B-3C63-4876-93A4-F08B13B56C5F}" type="pres">
      <dgm:prSet presAssocID="{09D85667-70E5-4723-A76A-24D00B0FB5C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88D590C-6C55-4371-81CF-8B76212542D0}" type="presOf" srcId="{09D85667-70E5-4723-A76A-24D00B0FB5CB}" destId="{CC2C238B-3C63-4876-93A4-F08B13B56C5F}" srcOrd="0" destOrd="0" presId="urn:microsoft.com/office/officeart/2005/8/layout/vList2"/>
    <dgm:cxn modelId="{809CDF15-9E3F-40D5-9FDA-282984930A24}" srcId="{8531B430-9FDF-4B6B-8B9C-C82B404B28CF}" destId="{CF20D834-20E3-4BC8-819B-E15B7A8C4D88}" srcOrd="0" destOrd="0" parTransId="{C0DC49DE-1042-4631-A7A8-E34EAC98D33C}" sibTransId="{73C40242-2DDA-4DA4-B1B9-F04177AFDB31}"/>
    <dgm:cxn modelId="{BEFFB92C-6437-46E0-B226-D4051227E741}" type="presOf" srcId="{DDA6E2CA-035F-4168-9F7B-D919E496F02C}" destId="{2205DEF5-4580-4F5D-B4F2-7BB49360889D}" srcOrd="0" destOrd="0" presId="urn:microsoft.com/office/officeart/2005/8/layout/vList2"/>
    <dgm:cxn modelId="{7EA34F47-BC31-4435-8A50-A071F0B87C71}" srcId="{8531B430-9FDF-4B6B-8B9C-C82B404B28CF}" destId="{DDA6E2CA-035F-4168-9F7B-D919E496F02C}" srcOrd="3" destOrd="0" parTransId="{B9F9A648-7D1D-454C-A950-CD9F3E45ECAC}" sibTransId="{0034233C-E164-4E6B-B956-C0ECC7D6E603}"/>
    <dgm:cxn modelId="{61CA6258-3EE8-4352-9DC4-7E16F09C8ECC}" srcId="{8531B430-9FDF-4B6B-8B9C-C82B404B28CF}" destId="{4F58D017-F1BE-4D38-BED8-805C409C11CC}" srcOrd="1" destOrd="0" parTransId="{CC7357C4-61BF-47A7-9685-130B30E2A034}" sibTransId="{1FA92554-356E-4759-A8EC-7BA6E9C22E56}"/>
    <dgm:cxn modelId="{97864987-893F-4F41-95B7-256FDAB541DB}" type="presOf" srcId="{CF20D834-20E3-4BC8-819B-E15B7A8C4D88}" destId="{EA14E39A-920E-4D4E-87AC-D59AF06EF945}" srcOrd="0" destOrd="0" presId="urn:microsoft.com/office/officeart/2005/8/layout/vList2"/>
    <dgm:cxn modelId="{C34E5F8F-E0AF-4693-8F5D-687ACBA42ADA}" type="presOf" srcId="{4F58D017-F1BE-4D38-BED8-805C409C11CC}" destId="{F3A469EC-1BE9-49DF-BE81-267AA16599D4}" srcOrd="0" destOrd="0" presId="urn:microsoft.com/office/officeart/2005/8/layout/vList2"/>
    <dgm:cxn modelId="{9914019D-733A-4C33-8E30-B2E269F04EE1}" type="presOf" srcId="{8531B430-9FDF-4B6B-8B9C-C82B404B28CF}" destId="{70D30EDD-5D93-432F-9512-D5C69018BCFC}" srcOrd="0" destOrd="0" presId="urn:microsoft.com/office/officeart/2005/8/layout/vList2"/>
    <dgm:cxn modelId="{A54352E4-2756-4204-BEBB-564D5263033D}" srcId="{8531B430-9FDF-4B6B-8B9C-C82B404B28CF}" destId="{09D85667-70E5-4723-A76A-24D00B0FB5CB}" srcOrd="4" destOrd="0" parTransId="{7F790C2B-D33D-45C7-A456-9EA5ED4DFF12}" sibTransId="{3C55BC76-E094-45D1-A8B0-E6FA58F45754}"/>
    <dgm:cxn modelId="{C98544E8-3372-4941-96A0-C0083089FD98}" srcId="{8531B430-9FDF-4B6B-8B9C-C82B404B28CF}" destId="{D677CDE9-6C73-4ED8-8FEC-2EF23237D20F}" srcOrd="2" destOrd="0" parTransId="{88B4E016-723A-4B1A-877E-BBF56FE6C822}" sibTransId="{BD2879F6-900C-4F14-A740-E6C4A4462C53}"/>
    <dgm:cxn modelId="{DDC3FFEA-5C7E-449C-8088-DCF2F7421DEA}" type="presOf" srcId="{D677CDE9-6C73-4ED8-8FEC-2EF23237D20F}" destId="{CA37D9FD-D15D-4AB4-AEE4-A4513472193A}" srcOrd="0" destOrd="0" presId="urn:microsoft.com/office/officeart/2005/8/layout/vList2"/>
    <dgm:cxn modelId="{41937319-056F-4B3F-919F-DD9C4CB3E006}" type="presParOf" srcId="{70D30EDD-5D93-432F-9512-D5C69018BCFC}" destId="{EA14E39A-920E-4D4E-87AC-D59AF06EF945}" srcOrd="0" destOrd="0" presId="urn:microsoft.com/office/officeart/2005/8/layout/vList2"/>
    <dgm:cxn modelId="{ECA9E5A2-25B9-4018-B599-5CE90F967167}" type="presParOf" srcId="{70D30EDD-5D93-432F-9512-D5C69018BCFC}" destId="{1553D6F1-E360-45C8-8CD3-FC8CD2EA5224}" srcOrd="1" destOrd="0" presId="urn:microsoft.com/office/officeart/2005/8/layout/vList2"/>
    <dgm:cxn modelId="{5C78765C-E07E-4A70-A9E9-11B27A884E6F}" type="presParOf" srcId="{70D30EDD-5D93-432F-9512-D5C69018BCFC}" destId="{F3A469EC-1BE9-49DF-BE81-267AA16599D4}" srcOrd="2" destOrd="0" presId="urn:microsoft.com/office/officeart/2005/8/layout/vList2"/>
    <dgm:cxn modelId="{B48298F5-6EDC-4961-9FAC-39AE08E3A4F8}" type="presParOf" srcId="{70D30EDD-5D93-432F-9512-D5C69018BCFC}" destId="{BFB9CE32-1D0A-4985-B9D9-E20F52C80DA6}" srcOrd="3" destOrd="0" presId="urn:microsoft.com/office/officeart/2005/8/layout/vList2"/>
    <dgm:cxn modelId="{4AEDBDAB-6003-4B1E-AFCA-F2C5E4222637}" type="presParOf" srcId="{70D30EDD-5D93-432F-9512-D5C69018BCFC}" destId="{CA37D9FD-D15D-4AB4-AEE4-A4513472193A}" srcOrd="4" destOrd="0" presId="urn:microsoft.com/office/officeart/2005/8/layout/vList2"/>
    <dgm:cxn modelId="{3CDB0BD8-112D-413D-A894-9403F003E3C8}" type="presParOf" srcId="{70D30EDD-5D93-432F-9512-D5C69018BCFC}" destId="{1F955C12-113D-4053-84FE-E20EFC43BA51}" srcOrd="5" destOrd="0" presId="urn:microsoft.com/office/officeart/2005/8/layout/vList2"/>
    <dgm:cxn modelId="{DCC2879A-1B40-4472-92D9-79EFCF939DE3}" type="presParOf" srcId="{70D30EDD-5D93-432F-9512-D5C69018BCFC}" destId="{2205DEF5-4580-4F5D-B4F2-7BB49360889D}" srcOrd="6" destOrd="0" presId="urn:microsoft.com/office/officeart/2005/8/layout/vList2"/>
    <dgm:cxn modelId="{8F19F307-87C7-4D04-8F00-5541D92E11A9}" type="presParOf" srcId="{70D30EDD-5D93-432F-9512-D5C69018BCFC}" destId="{3E6D24B9-45FC-4F26-AADC-42595BC7DB43}" srcOrd="7" destOrd="0" presId="urn:microsoft.com/office/officeart/2005/8/layout/vList2"/>
    <dgm:cxn modelId="{CEBC8A8F-3350-4E09-927F-A7AF8799667E}" type="presParOf" srcId="{70D30EDD-5D93-432F-9512-D5C69018BCFC}" destId="{CC2C238B-3C63-4876-93A4-F08B13B56C5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35DD6-6D63-41A5-ADF0-F34E3139F719}">
      <dsp:nvSpPr>
        <dsp:cNvPr id="0" name=""/>
        <dsp:cNvSpPr/>
      </dsp:nvSpPr>
      <dsp:spPr>
        <a:xfrm>
          <a:off x="2636" y="220969"/>
          <a:ext cx="2570672" cy="403200"/>
        </a:xfrm>
        <a:prstGeom prst="rect">
          <a:avLst/>
        </a:prstGeom>
        <a:solidFill>
          <a:schemeClr val="accent4">
            <a:lumMod val="7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Primary Care</a:t>
          </a:r>
        </a:p>
      </dsp:txBody>
      <dsp:txXfrm>
        <a:off x="2636" y="220969"/>
        <a:ext cx="2570672" cy="403200"/>
      </dsp:txXfrm>
    </dsp:sp>
    <dsp:sp modelId="{73070F50-A6F8-41F2-B8A8-3E270816564D}">
      <dsp:nvSpPr>
        <dsp:cNvPr id="0" name=""/>
        <dsp:cNvSpPr/>
      </dsp:nvSpPr>
      <dsp:spPr>
        <a:xfrm>
          <a:off x="2636" y="624169"/>
          <a:ext cx="2570672" cy="4042355"/>
        </a:xfrm>
        <a:prstGeom prst="rect">
          <a:avLst/>
        </a:prstGeom>
        <a:solidFill>
          <a:schemeClr val="tx1">
            <a:lumMod val="95000"/>
            <a:alpha val="90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Integrate BBH provider into Primary Care Office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Collaborative Patient-Centered care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Bring treatment to location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Reduce stigma of visit for Mental Health treatment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Increase Primary Care capacity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In-Person consultation, counseling, and treatment</a:t>
          </a:r>
        </a:p>
      </dsp:txBody>
      <dsp:txXfrm>
        <a:off x="2636" y="624169"/>
        <a:ext cx="2570672" cy="4042355"/>
      </dsp:txXfrm>
    </dsp:sp>
    <dsp:sp modelId="{E9D87ADE-975D-4E23-843B-05C6E75EB420}">
      <dsp:nvSpPr>
        <dsp:cNvPr id="0" name=""/>
        <dsp:cNvSpPr/>
      </dsp:nvSpPr>
      <dsp:spPr>
        <a:xfrm>
          <a:off x="2933203" y="220969"/>
          <a:ext cx="2570672" cy="403200"/>
        </a:xfrm>
        <a:prstGeom prst="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Behavioral Health Clinic</a:t>
          </a:r>
        </a:p>
      </dsp:txBody>
      <dsp:txXfrm>
        <a:off x="2933203" y="220969"/>
        <a:ext cx="2570672" cy="403200"/>
      </dsp:txXfrm>
    </dsp:sp>
    <dsp:sp modelId="{23B1A7A4-7ECC-4CDA-83BA-4A241C43762E}">
      <dsp:nvSpPr>
        <dsp:cNvPr id="0" name=""/>
        <dsp:cNvSpPr/>
      </dsp:nvSpPr>
      <dsp:spPr>
        <a:xfrm>
          <a:off x="2933203" y="624169"/>
          <a:ext cx="2570672" cy="4042355"/>
        </a:xfrm>
        <a:prstGeom prst="rect">
          <a:avLst/>
        </a:prstGeom>
        <a:solidFill>
          <a:schemeClr val="tx1">
            <a:lumMod val="95000"/>
            <a:alpha val="90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Improve access to patients from all locations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Psychiatry and Addiction Medicine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Testing, group and family therapy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Strengthen continuum of confidential MH and SUD service (Code Lavender) for Beebe employees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In-Person and Telemedicine consultation, counseling and treatment</a:t>
          </a:r>
        </a:p>
      </dsp:txBody>
      <dsp:txXfrm>
        <a:off x="2933203" y="624169"/>
        <a:ext cx="2570672" cy="4042355"/>
      </dsp:txXfrm>
    </dsp:sp>
    <dsp:sp modelId="{5E523761-BC5C-41EC-B787-D91278F55920}">
      <dsp:nvSpPr>
        <dsp:cNvPr id="0" name=""/>
        <dsp:cNvSpPr/>
      </dsp:nvSpPr>
      <dsp:spPr>
        <a:xfrm>
          <a:off x="5863769" y="220969"/>
          <a:ext cx="2570672" cy="403200"/>
        </a:xfrm>
        <a:prstGeom prst="rect">
          <a:avLst/>
        </a:prstGeom>
        <a:solidFill>
          <a:schemeClr val="accent5">
            <a:lumMod val="5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Medical Center</a:t>
          </a:r>
        </a:p>
      </dsp:txBody>
      <dsp:txXfrm>
        <a:off x="5863769" y="220969"/>
        <a:ext cx="2570672" cy="403200"/>
      </dsp:txXfrm>
    </dsp:sp>
    <dsp:sp modelId="{5AB22650-0A32-4634-883D-79D40AE9A685}">
      <dsp:nvSpPr>
        <dsp:cNvPr id="0" name=""/>
        <dsp:cNvSpPr/>
      </dsp:nvSpPr>
      <dsp:spPr>
        <a:xfrm>
          <a:off x="5863769" y="624169"/>
          <a:ext cx="2570672" cy="4042355"/>
        </a:xfrm>
        <a:prstGeom prst="rect">
          <a:avLst/>
        </a:prstGeom>
        <a:solidFill>
          <a:schemeClr val="tx1">
            <a:lumMod val="95000"/>
            <a:alpha val="9000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Facilitate consultation, counseling and psychiatric stabilization for patients of Beebe Hospital, Beebe Surgical Center, Emergency Dept and Tunnell Center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Induction to  Suboxone and Methadone for patients with OUD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Optimize step down to care upon discharge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Integrate resident and student psychiatric curriculum across services</a:t>
          </a:r>
        </a:p>
      </dsp:txBody>
      <dsp:txXfrm>
        <a:off x="5863769" y="624169"/>
        <a:ext cx="2570672" cy="4042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6795B-27E4-4177-B858-69D394DD822A}">
      <dsp:nvSpPr>
        <dsp:cNvPr id="0" name=""/>
        <dsp:cNvSpPr/>
      </dsp:nvSpPr>
      <dsp:spPr>
        <a:xfrm rot="5400000">
          <a:off x="-321592" y="321598"/>
          <a:ext cx="2143947" cy="1500763"/>
        </a:xfrm>
        <a:prstGeom prst="chevron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Beebe Healthcare</a:t>
          </a:r>
        </a:p>
      </dsp:txBody>
      <dsp:txXfrm rot="-5400000">
        <a:off x="1" y="750388"/>
        <a:ext cx="1500763" cy="643184"/>
      </dsp:txXfrm>
    </dsp:sp>
    <dsp:sp modelId="{7BF72DB8-9E40-4AEB-B793-CE6960CFE5D7}">
      <dsp:nvSpPr>
        <dsp:cNvPr id="0" name=""/>
        <dsp:cNvSpPr/>
      </dsp:nvSpPr>
      <dsp:spPr>
        <a:xfrm rot="5400000">
          <a:off x="4117598" y="-2614342"/>
          <a:ext cx="1393566" cy="6627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accent1">
                  <a:lumMod val="60000"/>
                  <a:lumOff val="40000"/>
                </a:schemeClr>
              </a:solidFill>
            </a:rPr>
            <a:t>to encourage healthy living, prevent illness, and restore optimal health with the people residing, working, or visiting the communities we serve</a:t>
          </a:r>
        </a:p>
      </dsp:txBody>
      <dsp:txXfrm rot="-5400000">
        <a:off x="1500763" y="70521"/>
        <a:ext cx="6559208" cy="1257510"/>
      </dsp:txXfrm>
    </dsp:sp>
    <dsp:sp modelId="{F181C67B-9401-47D7-9BF2-8681EFF18F46}">
      <dsp:nvSpPr>
        <dsp:cNvPr id="0" name=""/>
        <dsp:cNvSpPr/>
      </dsp:nvSpPr>
      <dsp:spPr>
        <a:xfrm rot="5400000">
          <a:off x="-321592" y="2181360"/>
          <a:ext cx="2143947" cy="1500763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accent2">
                  <a:lumMod val="50000"/>
                </a:schemeClr>
              </a:solidFill>
            </a:rPr>
            <a:t>Beebe Behavioral Health</a:t>
          </a:r>
        </a:p>
      </dsp:txBody>
      <dsp:txXfrm rot="-5400000">
        <a:off x="1" y="2610150"/>
        <a:ext cx="1500763" cy="643184"/>
      </dsp:txXfrm>
    </dsp:sp>
    <dsp:sp modelId="{21CE52B7-3E9C-4F69-BFF3-C9858F7CECDB}">
      <dsp:nvSpPr>
        <dsp:cNvPr id="0" name=""/>
        <dsp:cNvSpPr/>
      </dsp:nvSpPr>
      <dsp:spPr>
        <a:xfrm rot="5400000">
          <a:off x="4117598" y="-757066"/>
          <a:ext cx="1393566" cy="66272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>
              <a:solidFill>
                <a:schemeClr val="accent2">
                  <a:lumMod val="50000"/>
                </a:schemeClr>
              </a:solidFill>
            </a:rPr>
            <a:t>our service to community – providing access to high quality of care for people who are struggling with Mental Illness and/or Substance Use Disorder</a:t>
          </a:r>
        </a:p>
      </dsp:txBody>
      <dsp:txXfrm rot="-5400000">
        <a:off x="1500763" y="1927797"/>
        <a:ext cx="6559208" cy="1257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4E39A-920E-4D4E-87AC-D59AF06EF945}">
      <dsp:nvSpPr>
        <dsp:cNvPr id="0" name=""/>
        <dsp:cNvSpPr/>
      </dsp:nvSpPr>
      <dsp:spPr>
        <a:xfrm>
          <a:off x="0" y="19156"/>
          <a:ext cx="6190459" cy="842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Child Psychiatry/ Psychology – Evaluations, Treatment, ADHD clinic</a:t>
          </a:r>
        </a:p>
      </dsp:txBody>
      <dsp:txXfrm>
        <a:off x="41123" y="60279"/>
        <a:ext cx="6108213" cy="760154"/>
      </dsp:txXfrm>
    </dsp:sp>
    <dsp:sp modelId="{F3A469EC-1BE9-49DF-BE81-267AA16599D4}">
      <dsp:nvSpPr>
        <dsp:cNvPr id="0" name=""/>
        <dsp:cNvSpPr/>
      </dsp:nvSpPr>
      <dsp:spPr>
        <a:xfrm>
          <a:off x="0" y="991156"/>
          <a:ext cx="6190459" cy="842400"/>
        </a:xfrm>
        <a:prstGeom prst="roundRect">
          <a:avLst/>
        </a:prstGeom>
        <a:solidFill>
          <a:schemeClr val="accent2">
            <a:hueOff val="-2188608"/>
            <a:satOff val="-1975"/>
            <a:lumOff val="-44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Medical Center– Emergency Department, Inpatient CL Service, 24/7 on-call coverage</a:t>
          </a:r>
        </a:p>
      </dsp:txBody>
      <dsp:txXfrm>
        <a:off x="41123" y="1032279"/>
        <a:ext cx="6108213" cy="760154"/>
      </dsp:txXfrm>
    </dsp:sp>
    <dsp:sp modelId="{CA37D9FD-D15D-4AB4-AEE4-A4513472193A}">
      <dsp:nvSpPr>
        <dsp:cNvPr id="0" name=""/>
        <dsp:cNvSpPr/>
      </dsp:nvSpPr>
      <dsp:spPr>
        <a:xfrm>
          <a:off x="0" y="1963156"/>
          <a:ext cx="6190459" cy="842400"/>
        </a:xfrm>
        <a:prstGeom prst="roundRect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Intensive Outpatient Program</a:t>
          </a:r>
        </a:p>
      </dsp:txBody>
      <dsp:txXfrm>
        <a:off x="41123" y="2004279"/>
        <a:ext cx="6108213" cy="760154"/>
      </dsp:txXfrm>
    </dsp:sp>
    <dsp:sp modelId="{2205DEF5-4580-4F5D-B4F2-7BB49360889D}">
      <dsp:nvSpPr>
        <dsp:cNvPr id="0" name=""/>
        <dsp:cNvSpPr/>
      </dsp:nvSpPr>
      <dsp:spPr>
        <a:xfrm>
          <a:off x="0" y="2935156"/>
          <a:ext cx="6190459" cy="842400"/>
        </a:xfrm>
        <a:prstGeom prst="roundRect">
          <a:avLst/>
        </a:prstGeom>
        <a:solidFill>
          <a:schemeClr val="accent2">
            <a:hueOff val="-6565823"/>
            <a:satOff val="-5925"/>
            <a:lumOff val="-132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Geriatric Psychiatry Clinic</a:t>
          </a:r>
        </a:p>
      </dsp:txBody>
      <dsp:txXfrm>
        <a:off x="41123" y="2976279"/>
        <a:ext cx="6108213" cy="760154"/>
      </dsp:txXfrm>
    </dsp:sp>
    <dsp:sp modelId="{CC2C238B-3C63-4876-93A4-F08B13B56C5F}">
      <dsp:nvSpPr>
        <dsp:cNvPr id="0" name=""/>
        <dsp:cNvSpPr/>
      </dsp:nvSpPr>
      <dsp:spPr>
        <a:xfrm>
          <a:off x="0" y="3907156"/>
          <a:ext cx="6190459" cy="842400"/>
        </a:xfrm>
        <a:prstGeom prst="round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Ambulatory Detox Service</a:t>
          </a:r>
        </a:p>
      </dsp:txBody>
      <dsp:txXfrm>
        <a:off x="41123" y="3948279"/>
        <a:ext cx="6108213" cy="76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F5E-5C6C-4292-BF51-D4E30C6221F3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8E9-459B-44D7-B4D2-6E359141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7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F5E-5C6C-4292-BF51-D4E30C6221F3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8E9-459B-44D7-B4D2-6E359141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2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F5E-5C6C-4292-BF51-D4E30C6221F3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8E9-459B-44D7-B4D2-6E359141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4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F5E-5C6C-4292-BF51-D4E30C6221F3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8E9-459B-44D7-B4D2-6E359141F4A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60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DCD0-A08A-41B1-BA5F-F0544256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A040-531B-45AF-B603-B777DA3FA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2AD39-3F10-42F4-832E-F2958E6F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CB4-E230-435E-922F-93A2C6F82B5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B3B32-F815-458E-810C-A09586DA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14F87-4B66-4658-A977-6B74B597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AB2B-F08D-4F58-BFC2-55170DA5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A49F5E-5C6C-4292-BF51-D4E30C6221F3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0E748E9-459B-44D7-B4D2-6E359141F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19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63" r:id="rId2"/>
    <p:sldLayoutId id="2147483671" r:id="rId3"/>
    <p:sldLayoutId id="2147483661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A07D80-3A57-4BE3-A184-DC410F681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9AF6D-3981-420E-ABE8-7D922DA38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567EB-BF17-426E-94F6-1B7655ED1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4CB4-E230-435E-922F-93A2C6F82B5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A5DAE-280A-47B5-ACA4-32D50E031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7D5A5-F481-494C-A806-95E516C92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AB2B-F08D-4F58-BFC2-55170DA5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1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20D9-384F-4210-B339-8E3E81CA7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685799"/>
            <a:ext cx="8001000" cy="2077279"/>
          </a:xfrm>
        </p:spPr>
        <p:txBody>
          <a:bodyPr>
            <a:normAutofit/>
          </a:bodyPr>
          <a:lstStyle/>
          <a:p>
            <a:r>
              <a:rPr lang="en-US" sz="3600" dirty="0"/>
              <a:t>Beebe </a:t>
            </a:r>
            <a:br>
              <a:rPr lang="en-US" sz="3600" dirty="0"/>
            </a:br>
            <a:r>
              <a:rPr lang="en-US" sz="3600" dirty="0"/>
              <a:t>Behavioral Health </a:t>
            </a:r>
            <a:br>
              <a:rPr lang="en-US" sz="3600" dirty="0"/>
            </a:br>
            <a:r>
              <a:rPr lang="en-US" sz="3600" dirty="0"/>
              <a:t>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D4FE5-4C5C-4CBD-91E7-D07177D4A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3081130"/>
            <a:ext cx="6400800" cy="2733261"/>
          </a:xfrm>
        </p:spPr>
        <p:txBody>
          <a:bodyPr>
            <a:normAutofit/>
          </a:bodyPr>
          <a:lstStyle/>
          <a:p>
            <a:r>
              <a:rPr lang="en-US" sz="1800" b="1" dirty="0"/>
              <a:t>Leonard Lev, MD</a:t>
            </a:r>
          </a:p>
          <a:p>
            <a:r>
              <a:rPr lang="en-US" sz="1400" b="1" dirty="0"/>
              <a:t>Beebe Medical Group, Psychiatry and Addiction Medicine</a:t>
            </a:r>
          </a:p>
          <a:p>
            <a:r>
              <a:rPr lang="en-US" sz="1800" b="1" dirty="0"/>
              <a:t>Shawna Mayles, RN</a:t>
            </a:r>
          </a:p>
          <a:p>
            <a:r>
              <a:rPr lang="en-US" sz="1400" b="1" dirty="0"/>
              <a:t>Beebe Healthcare, Manager Inpatient Behavioral Health Team &amp; Addiction Medicine Service Line </a:t>
            </a:r>
          </a:p>
          <a:p>
            <a:r>
              <a:rPr lang="en-US" sz="1800" b="1" dirty="0"/>
              <a:t>Kim Blanch, BSN, RN</a:t>
            </a:r>
          </a:p>
          <a:p>
            <a:r>
              <a:rPr lang="en-US" sz="1400" b="1" dirty="0"/>
              <a:t>Beebe Healthcare, Director of Community Outreach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E2AD1C-9FC3-4899-AB8A-055485DE1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9700" y="6373327"/>
            <a:ext cx="185334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9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E937-499B-461F-8E97-80E59262A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69508"/>
            <a:ext cx="8534401" cy="837398"/>
          </a:xfrm>
        </p:spPr>
        <p:txBody>
          <a:bodyPr>
            <a:normAutofit/>
          </a:bodyPr>
          <a:lstStyle/>
          <a:p>
            <a:r>
              <a:rPr lang="en-US" sz="2000" dirty="0"/>
              <a:t>                        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Beebe Behavioral health integration</a:t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framework for vision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C610103-5CA5-4A17-A31D-73CAF51B21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3397240"/>
              </p:ext>
            </p:extLst>
          </p:nvPr>
        </p:nvGraphicFramePr>
        <p:xfrm>
          <a:off x="781533" y="1212783"/>
          <a:ext cx="8437079" cy="4887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295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5656-AE71-4FB5-B6BD-ACE140EC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11062"/>
            <a:ext cx="8534401" cy="989900"/>
          </a:xfrm>
        </p:spPr>
        <p:txBody>
          <a:bodyPr>
            <a:normAutofit/>
          </a:bodyPr>
          <a:lstStyle/>
          <a:p>
            <a:r>
              <a:rPr lang="en-US" sz="2400" dirty="0"/>
              <a:t>                            </a:t>
            </a:r>
            <a:r>
              <a:rPr lang="en-US" sz="1600" b="1" u="sng" dirty="0">
                <a:solidFill>
                  <a:schemeClr val="accent2">
                    <a:lumMod val="50000"/>
                  </a:schemeClr>
                </a:solidFill>
              </a:rPr>
              <a:t>our objective is within our mission</a:t>
            </a:r>
            <a:endParaRPr lang="en-US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AD5B4B1-250F-4F48-B554-7E2D5A620B1D}"/>
              </a:ext>
            </a:extLst>
          </p:cNvPr>
          <p:cNvGraphicFramePr/>
          <p:nvPr/>
        </p:nvGraphicFramePr>
        <p:xfrm>
          <a:off x="823985" y="1988191"/>
          <a:ext cx="8128000" cy="4006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CEDAD26-8F78-476D-A147-75672D2CD4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02722" y="6295868"/>
            <a:ext cx="185334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2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3B24E-9D2C-4799-88D7-38AF1F66F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</a:t>
            </a:r>
            <a:endParaRPr lang="en-US" sz="24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604C395-3DE1-4D9A-AE7E-C8066B7086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474464"/>
              </p:ext>
            </p:extLst>
          </p:nvPr>
        </p:nvGraphicFramePr>
        <p:xfrm>
          <a:off x="838200" y="496959"/>
          <a:ext cx="10515600" cy="631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300">
                  <a:extLst>
                    <a:ext uri="{9D8B030D-6E8A-4147-A177-3AD203B41FA5}">
                      <a16:colId xmlns:a16="http://schemas.microsoft.com/office/drawing/2014/main" val="4018556881"/>
                    </a:ext>
                  </a:extLst>
                </a:gridCol>
                <a:gridCol w="7099300">
                  <a:extLst>
                    <a:ext uri="{9D8B030D-6E8A-4147-A177-3AD203B41FA5}">
                      <a16:colId xmlns:a16="http://schemas.microsoft.com/office/drawing/2014/main" val="3298869026"/>
                    </a:ext>
                  </a:extLst>
                </a:gridCol>
              </a:tblGrid>
              <a:tr h="409600">
                <a:tc>
                  <a:txBody>
                    <a:bodyPr/>
                    <a:lstStyle/>
                    <a:p>
                      <a:r>
                        <a:rPr lang="en-US" dirty="0"/>
                        <a:t>Location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Referring 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538086"/>
                  </a:ext>
                </a:extLst>
              </a:tr>
              <a:tr h="1851960">
                <a:tc>
                  <a:txBody>
                    <a:bodyPr/>
                    <a:lstStyle/>
                    <a:p>
                      <a:r>
                        <a:rPr lang="en-US" b="1" dirty="0"/>
                        <a:t>Beebe Healthcare</a:t>
                      </a:r>
                    </a:p>
                    <a:p>
                      <a:r>
                        <a:rPr lang="en-US" dirty="0"/>
                        <a:t>424 Savannah Rd</a:t>
                      </a:r>
                    </a:p>
                    <a:p>
                      <a:r>
                        <a:rPr lang="en-US" dirty="0"/>
                        <a:t>Lewes, DE 19958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Emergency Room</a:t>
                      </a:r>
                    </a:p>
                    <a:p>
                      <a:r>
                        <a:rPr lang="en-US" b="1" dirty="0"/>
                        <a:t>Consultation-Liaison Psychiatry</a:t>
                      </a:r>
                    </a:p>
                    <a:p>
                      <a:r>
                        <a:rPr lang="en-US" b="1" dirty="0"/>
                        <a:t>MAT Induction</a:t>
                      </a:r>
                    </a:p>
                    <a:p>
                      <a:r>
                        <a:rPr lang="en-US" dirty="0"/>
                        <a:t>Jennifer Yoon, MD</a:t>
                      </a:r>
                    </a:p>
                    <a:p>
                      <a:r>
                        <a:rPr lang="en-US" dirty="0"/>
                        <a:t>Shawna Mayles, RN DE-CMHS</a:t>
                      </a:r>
                    </a:p>
                    <a:p>
                      <a:r>
                        <a:rPr lang="en-US" dirty="0"/>
                        <a:t>Behavioral Health Team which includes Sonya Tazewell LMSW, &amp; Peers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990942"/>
                  </a:ext>
                </a:extLst>
              </a:tr>
              <a:tr h="987980">
                <a:tc>
                  <a:txBody>
                    <a:bodyPr/>
                    <a:lstStyle/>
                    <a:p>
                      <a:r>
                        <a:rPr lang="en-US" b="1" dirty="0"/>
                        <a:t>Georgetown Primary Care</a:t>
                      </a:r>
                    </a:p>
                    <a:p>
                      <a:r>
                        <a:rPr lang="en-US" b="0" dirty="0"/>
                        <a:t>21635 Biden Ave</a:t>
                      </a:r>
                    </a:p>
                    <a:p>
                      <a:r>
                        <a:rPr lang="en-US" b="0" dirty="0"/>
                        <a:t>Georgetown, DE 19947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General Psychiatry and Addiction Medicine </a:t>
                      </a:r>
                    </a:p>
                    <a:p>
                      <a:r>
                        <a:rPr lang="en-US" dirty="0"/>
                        <a:t>Leonard Lev, MD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925315"/>
                  </a:ext>
                </a:extLst>
              </a:tr>
              <a:tr h="1284373">
                <a:tc>
                  <a:txBody>
                    <a:bodyPr/>
                    <a:lstStyle/>
                    <a:p>
                      <a:r>
                        <a:rPr lang="en-US" b="1" dirty="0"/>
                        <a:t>Beebe Primary Care Long Neck</a:t>
                      </a:r>
                    </a:p>
                    <a:p>
                      <a:r>
                        <a:rPr lang="en-US" b="0" dirty="0"/>
                        <a:t>32060 Long Neck Rd</a:t>
                      </a:r>
                    </a:p>
                    <a:p>
                      <a:r>
                        <a:rPr lang="en-US" b="0" dirty="0"/>
                        <a:t>Millsboro, DE 19966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General Psychiatry and Addiction Medicine </a:t>
                      </a:r>
                    </a:p>
                    <a:p>
                      <a:r>
                        <a:rPr lang="en-US" dirty="0"/>
                        <a:t>Leonard Lev, MD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422397"/>
                  </a:ext>
                </a:extLst>
              </a:tr>
              <a:tr h="1781411">
                <a:tc>
                  <a:txBody>
                    <a:bodyPr/>
                    <a:lstStyle/>
                    <a:p>
                      <a:r>
                        <a:rPr lang="en-US" b="1" dirty="0"/>
                        <a:t>Beebe Behavioral Health Clinic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33664 Bayview Medical 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Suite 203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Lewes, DE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General Psychiatry and Addiction Medicine </a:t>
                      </a:r>
                    </a:p>
                    <a:p>
                      <a:r>
                        <a:rPr lang="en-US" b="1" dirty="0"/>
                        <a:t>Individual and Group Therapy</a:t>
                      </a:r>
                    </a:p>
                    <a:p>
                      <a:r>
                        <a:rPr lang="en-US" dirty="0"/>
                        <a:t>Leonard Lev, MD</a:t>
                      </a:r>
                    </a:p>
                    <a:p>
                      <a:r>
                        <a:rPr lang="en-US" dirty="0"/>
                        <a:t>Jennifer Yoon, MD</a:t>
                      </a:r>
                    </a:p>
                    <a:p>
                      <a:r>
                        <a:rPr lang="en-US" dirty="0"/>
                        <a:t>Allison Krauss Randall, LCSW</a:t>
                      </a:r>
                    </a:p>
                    <a:p>
                      <a:r>
                        <a:rPr lang="en-US" dirty="0"/>
                        <a:t>Jude Johnson-Shupe, LCSW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91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81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FD62-A1EF-4200-B09D-25C92ADC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0699"/>
          </a:xfrm>
        </p:spPr>
        <p:txBody>
          <a:bodyPr>
            <a:noAutofit/>
          </a:bodyPr>
          <a:lstStyle/>
          <a:p>
            <a:r>
              <a:rPr lang="en-US" sz="1800" dirty="0"/>
              <a:t>                                                                          Contacts for Staff Beebe Healthcare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9BAAEF2-7338-4382-B2F7-ABBCC25640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419643"/>
              </p:ext>
            </p:extLst>
          </p:nvPr>
        </p:nvGraphicFramePr>
        <p:xfrm>
          <a:off x="838200" y="885824"/>
          <a:ext cx="10515597" cy="521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32050783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9470360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638704510"/>
                    </a:ext>
                  </a:extLst>
                </a:gridCol>
              </a:tblGrid>
              <a:tr h="386453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039721"/>
                  </a:ext>
                </a:extLst>
              </a:tr>
              <a:tr h="565733">
                <a:tc>
                  <a:txBody>
                    <a:bodyPr/>
                    <a:lstStyle/>
                    <a:p>
                      <a:r>
                        <a:rPr lang="en-US" dirty="0"/>
                        <a:t>Candace Senatore, PCA</a:t>
                      </a:r>
                    </a:p>
                    <a:p>
                      <a:r>
                        <a:rPr lang="en-US" dirty="0"/>
                        <a:t>Scheduling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(302) 645-1315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csenatore@beebehealthcare.org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47534"/>
                  </a:ext>
                </a:extLst>
              </a:tr>
              <a:tr h="565733">
                <a:tc>
                  <a:txBody>
                    <a:bodyPr/>
                    <a:lstStyle/>
                    <a:p>
                      <a:r>
                        <a:rPr lang="en-US" dirty="0"/>
                        <a:t>Leonard Lev, MD</a:t>
                      </a:r>
                    </a:p>
                    <a:p>
                      <a:r>
                        <a:rPr lang="en-US" dirty="0"/>
                        <a:t>Psychiatrist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(302) 645-1099</a:t>
                      </a:r>
                    </a:p>
                    <a:p>
                      <a:r>
                        <a:rPr lang="en-US" dirty="0"/>
                        <a:t>Fax (302) 645-0130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llev@beebehealthcare.org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616003"/>
                  </a:ext>
                </a:extLst>
              </a:tr>
              <a:tr h="565733">
                <a:tc>
                  <a:txBody>
                    <a:bodyPr/>
                    <a:lstStyle/>
                    <a:p>
                      <a:r>
                        <a:rPr lang="en-US" dirty="0"/>
                        <a:t>Shawna Mayles, RN DE-CMHS</a:t>
                      </a:r>
                    </a:p>
                    <a:p>
                      <a:r>
                        <a:rPr lang="en-US" dirty="0"/>
                        <a:t>Manager Inpatient Behavioral Health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phone 302-645-3100 x 5284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cell  302-542-5660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Fax 302-645-3846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smayles@beebehealthcare.org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583836"/>
                  </a:ext>
                </a:extLst>
              </a:tr>
              <a:tr h="808190">
                <a:tc>
                  <a:txBody>
                    <a:bodyPr/>
                    <a:lstStyle/>
                    <a:p>
                      <a:r>
                        <a:rPr lang="en-US" dirty="0"/>
                        <a:t>Kim Blanch, BSN, RN</a:t>
                      </a:r>
                    </a:p>
                    <a:p>
                      <a:r>
                        <a:rPr lang="en-US" dirty="0"/>
                        <a:t>Director of Community 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(302) 645-3100 x 5056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kblanch@beebehealthcare.org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311465"/>
                  </a:ext>
                </a:extLst>
              </a:tr>
              <a:tr h="565733">
                <a:tc>
                  <a:txBody>
                    <a:bodyPr/>
                    <a:lstStyle/>
                    <a:p>
                      <a:r>
                        <a:rPr lang="en-US" dirty="0"/>
                        <a:t>Allison Krauss Randall, LCSW</a:t>
                      </a:r>
                    </a:p>
                    <a:p>
                      <a:r>
                        <a:rPr lang="en-US" dirty="0"/>
                        <a:t>Counselling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(302) 645-1099</a:t>
                      </a:r>
                    </a:p>
                    <a:p>
                      <a:r>
                        <a:rPr lang="en-US" dirty="0"/>
                        <a:t>Fax (302) 645-0130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msmith@beebehealthcare.org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340930"/>
                  </a:ext>
                </a:extLst>
              </a:tr>
              <a:tr h="565733">
                <a:tc>
                  <a:txBody>
                    <a:bodyPr/>
                    <a:lstStyle/>
                    <a:p>
                      <a:r>
                        <a:rPr lang="en-US" dirty="0"/>
                        <a:t>Mark Smith, MBA</a:t>
                      </a:r>
                    </a:p>
                    <a:p>
                      <a:r>
                        <a:rPr lang="en-US" dirty="0"/>
                        <a:t>Director of Specialty Care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(302) 313-2300 x 2109 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msmith@beebehealthcare.org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67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97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AE66-A9A8-48BA-915E-11B8EEB9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r>
              <a:rPr lang="en-US" sz="2000" b="1" i="1" dirty="0">
                <a:solidFill>
                  <a:schemeClr val="accent1"/>
                </a:solidFill>
              </a:rPr>
              <a:t>Opportunities for</a:t>
            </a:r>
            <a:br>
              <a:rPr lang="en-US" sz="2000" b="1" i="1" dirty="0">
                <a:solidFill>
                  <a:schemeClr val="accent1"/>
                </a:solidFill>
              </a:rPr>
            </a:br>
            <a:r>
              <a:rPr lang="en-US" sz="2000" b="1" i="1" dirty="0">
                <a:solidFill>
                  <a:schemeClr val="accent1"/>
                </a:solidFill>
              </a:rPr>
              <a:t>Future directions     	2025-2027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C78F39-0A60-9727-FF99-A471F1B2A8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98963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532</Words>
  <Application>Microsoft Office PowerPoint</Application>
  <PresentationFormat>Widescreen</PresentationFormat>
  <Paragraphs>101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 3</vt:lpstr>
      <vt:lpstr>Slice</vt:lpstr>
      <vt:lpstr>Office Theme</vt:lpstr>
      <vt:lpstr>Beebe  Behavioral Health  initiative</vt:lpstr>
      <vt:lpstr>                         Beebe Behavioral health integration                                                      framework for vision</vt:lpstr>
      <vt:lpstr>                            our objective is within our mission</vt:lpstr>
      <vt:lpstr>                </vt:lpstr>
      <vt:lpstr>                                                                          Contacts for Staff Beebe Healthcare </vt:lpstr>
      <vt:lpstr>Opportunities for Future directions      2025-2027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Beebe  Behavioral Health  initiative</dc:title>
  <dc:creator>Lev MD, Leonard</dc:creator>
  <cp:lastModifiedBy>David Layton</cp:lastModifiedBy>
  <cp:revision>3</cp:revision>
  <dcterms:created xsi:type="dcterms:W3CDTF">2022-10-21T18:28:10Z</dcterms:created>
  <dcterms:modified xsi:type="dcterms:W3CDTF">2022-10-26T16:49:45Z</dcterms:modified>
</cp:coreProperties>
</file>