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20" r:id="rId4"/>
  </p:sldMasterIdLst>
  <p:notesMasterIdLst>
    <p:notesMasterId r:id="rId14"/>
  </p:notesMasterIdLst>
  <p:handoutMasterIdLst>
    <p:handoutMasterId r:id="rId15"/>
  </p:handoutMasterIdLst>
  <p:sldIdLst>
    <p:sldId id="309" r:id="rId5"/>
    <p:sldId id="314" r:id="rId6"/>
    <p:sldId id="306" r:id="rId7"/>
    <p:sldId id="297" r:id="rId8"/>
    <p:sldId id="315" r:id="rId9"/>
    <p:sldId id="318" r:id="rId10"/>
    <p:sldId id="317" r:id="rId11"/>
    <p:sldId id="319" r:id="rId12"/>
    <p:sldId id="320" r:id="rId13"/>
  </p:sldIdLst>
  <p:sldSz cx="12069763" cy="7497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02" userDrawn="1">
          <p15:clr>
            <a:srgbClr val="A4A3A4"/>
          </p15:clr>
        </p15:guide>
        <p15:guide id="3" orient="horz" pos="105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 id="5" name="Mayles, Shawna" initials="MS" lastIdx="1" clrIdx="4">
    <p:extLst>
      <p:ext uri="{19B8F6BF-5375-455C-9EA6-DF929625EA0E}">
        <p15:presenceInfo xmlns:p15="http://schemas.microsoft.com/office/powerpoint/2012/main" userId="S::smayles@beebehealthcare.org::d579217e-398a-4ba8-9a44-71347784b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748C"/>
    <a:srgbClr val="F7EDE9"/>
    <a:srgbClr val="C59C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19" autoAdjust="0"/>
    <p:restoredTop sz="94524" autoAdjust="0"/>
  </p:normalViewPr>
  <p:slideViewPr>
    <p:cSldViewPr snapToGrid="0">
      <p:cViewPr varScale="1">
        <p:scale>
          <a:sx n="94" d="100"/>
          <a:sy n="94" d="100"/>
        </p:scale>
        <p:origin x="114" y="282"/>
      </p:cViewPr>
      <p:guideLst>
        <p:guide pos="3802"/>
        <p:guide orient="horz" pos="105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48" d="100"/>
          <a:sy n="48" d="100"/>
        </p:scale>
        <p:origin x="1716"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BA1EA4-C737-4264-BC5B-9AA83BFEE438}" type="doc">
      <dgm:prSet loTypeId="urn:microsoft.com/office/officeart/2005/8/layout/rings+Icon" loCatId="officeonline" qsTypeId="urn:microsoft.com/office/officeart/2005/8/quickstyle/simple1" qsCatId="simple" csTypeId="urn:microsoft.com/office/officeart/2005/8/colors/accent1_2" csCatId="accent1" phldr="1"/>
      <dgm:spPr/>
      <dgm:t>
        <a:bodyPr/>
        <a:lstStyle/>
        <a:p>
          <a:endParaRPr lang="en-US"/>
        </a:p>
      </dgm:t>
    </dgm:pt>
    <dgm:pt modelId="{A95E2E95-7C85-4B0E-9F9A-0709EE9B1029}">
      <dgm:prSet phldrT="[Text]" custT="1"/>
      <dgm:spPr>
        <a:solidFill>
          <a:srgbClr val="7030A0"/>
        </a:solidFill>
      </dgm:spPr>
      <dgm:t>
        <a:bodyPr/>
        <a:lstStyle/>
        <a:p>
          <a:r>
            <a:rPr lang="en-US" sz="2400" b="1" dirty="0">
              <a:solidFill>
                <a:schemeClr val="accent2"/>
              </a:solidFill>
            </a:rPr>
            <a:t>How do Patients get Referral to Behavioral Health </a:t>
          </a:r>
        </a:p>
        <a:p>
          <a:r>
            <a:rPr lang="en-US" sz="2400" dirty="0"/>
            <a:t>From RN staff (in-patient or ER ) </a:t>
          </a:r>
        </a:p>
        <a:p>
          <a:r>
            <a:rPr lang="en-US" sz="2400" dirty="0"/>
            <a:t>From Physician/Provider (ER or In-patient ) </a:t>
          </a:r>
        </a:p>
        <a:p>
          <a:r>
            <a:rPr lang="en-US" sz="2400" dirty="0"/>
            <a:t>System Generated by multiple triggers</a:t>
          </a:r>
        </a:p>
        <a:p>
          <a:r>
            <a:rPr lang="en-US" sz="2400" dirty="0"/>
            <a:t>Call in from community ( may see resource packet from BH dept) or word of mouth</a:t>
          </a:r>
        </a:p>
        <a:p>
          <a:r>
            <a:rPr lang="en-US" sz="2400" b="1" dirty="0">
              <a:solidFill>
                <a:schemeClr val="accent2"/>
              </a:solidFill>
            </a:rPr>
            <a:t>Patients we see </a:t>
          </a:r>
        </a:p>
        <a:p>
          <a:r>
            <a:rPr lang="en-US" sz="2400" dirty="0"/>
            <a:t>Any with Mental Health diagnosis primary or secondary </a:t>
          </a:r>
        </a:p>
        <a:p>
          <a:r>
            <a:rPr lang="en-US" sz="2400" dirty="0"/>
            <a:t>Any SUD primary or secondary diagnosis or use</a:t>
          </a:r>
        </a:p>
      </dgm:t>
    </dgm:pt>
    <dgm:pt modelId="{20661E65-E0BE-4C1E-A29A-09662A52B19A}" type="parTrans" cxnId="{ACEDE426-2E96-4695-B87D-E04BE975A446}">
      <dgm:prSet/>
      <dgm:spPr/>
      <dgm:t>
        <a:bodyPr/>
        <a:lstStyle/>
        <a:p>
          <a:endParaRPr lang="en-US"/>
        </a:p>
      </dgm:t>
    </dgm:pt>
    <dgm:pt modelId="{13AA2CBF-123C-4DDF-A6CB-1D1E61196341}" type="sibTrans" cxnId="{ACEDE426-2E96-4695-B87D-E04BE975A446}">
      <dgm:prSet/>
      <dgm:spPr/>
      <dgm:t>
        <a:bodyPr/>
        <a:lstStyle/>
        <a:p>
          <a:endParaRPr lang="en-US"/>
        </a:p>
      </dgm:t>
    </dgm:pt>
    <dgm:pt modelId="{9CC7DAEA-9A86-498E-8BF7-E2A5540903C0}" type="pres">
      <dgm:prSet presAssocID="{B1BA1EA4-C737-4264-BC5B-9AA83BFEE438}" presName="Name0" presStyleCnt="0">
        <dgm:presLayoutVars>
          <dgm:chMax val="7"/>
          <dgm:dir/>
          <dgm:resizeHandles val="exact"/>
        </dgm:presLayoutVars>
      </dgm:prSet>
      <dgm:spPr/>
    </dgm:pt>
    <dgm:pt modelId="{37BDA86F-745A-4F70-A499-280902939D1F}" type="pres">
      <dgm:prSet presAssocID="{B1BA1EA4-C737-4264-BC5B-9AA83BFEE438}" presName="ellipse1" presStyleLbl="vennNode1" presStyleIdx="0" presStyleCnt="1" custLinFactNeighborX="3760" custLinFactNeighborY="0">
        <dgm:presLayoutVars>
          <dgm:bulletEnabled val="1"/>
        </dgm:presLayoutVars>
      </dgm:prSet>
      <dgm:spPr/>
    </dgm:pt>
  </dgm:ptLst>
  <dgm:cxnLst>
    <dgm:cxn modelId="{ACEDE426-2E96-4695-B87D-E04BE975A446}" srcId="{B1BA1EA4-C737-4264-BC5B-9AA83BFEE438}" destId="{A95E2E95-7C85-4B0E-9F9A-0709EE9B1029}" srcOrd="0" destOrd="0" parTransId="{20661E65-E0BE-4C1E-A29A-09662A52B19A}" sibTransId="{13AA2CBF-123C-4DDF-A6CB-1D1E61196341}"/>
    <dgm:cxn modelId="{1226583D-D1D5-4CAD-98F7-E9638729EC3E}" type="presOf" srcId="{B1BA1EA4-C737-4264-BC5B-9AA83BFEE438}" destId="{9CC7DAEA-9A86-498E-8BF7-E2A5540903C0}" srcOrd="0" destOrd="0" presId="urn:microsoft.com/office/officeart/2005/8/layout/rings+Icon"/>
    <dgm:cxn modelId="{8F5BB27F-4D63-48D9-B4F2-46E8DCED8376}" type="presOf" srcId="{A95E2E95-7C85-4B0E-9F9A-0709EE9B1029}" destId="{37BDA86F-745A-4F70-A499-280902939D1F}" srcOrd="0" destOrd="0" presId="urn:microsoft.com/office/officeart/2005/8/layout/rings+Icon"/>
    <dgm:cxn modelId="{0F621E08-F007-468F-BA3C-0F106E6B1609}" type="presParOf" srcId="{9CC7DAEA-9A86-498E-8BF7-E2A5540903C0}" destId="{37BDA86F-745A-4F70-A499-280902939D1F}" srcOrd="0" destOrd="0" presId="urn:microsoft.com/office/officeart/2005/8/layout/rings+Icon"/>
  </dgm:cxnLst>
  <dgm:bg>
    <a:noFill/>
  </dgm:bg>
  <dgm:whole>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DA86F-745A-4F70-A499-280902939D1F}">
      <dsp:nvSpPr>
        <dsp:cNvPr id="0" name=""/>
        <dsp:cNvSpPr/>
      </dsp:nvSpPr>
      <dsp:spPr>
        <a:xfrm>
          <a:off x="2320891" y="0"/>
          <a:ext cx="7408862" cy="7408862"/>
        </a:xfrm>
        <a:prstGeom prst="ellipse">
          <a:avLst/>
        </a:prstGeom>
        <a:solidFill>
          <a:srgbClr val="7030A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2"/>
              </a:solidFill>
            </a:rPr>
            <a:t>How do Patients get Referral to Behavioral Health </a:t>
          </a:r>
        </a:p>
        <a:p>
          <a:pPr marL="0" lvl="0" indent="0" algn="ctr" defTabSz="1066800">
            <a:lnSpc>
              <a:spcPct val="90000"/>
            </a:lnSpc>
            <a:spcBef>
              <a:spcPct val="0"/>
            </a:spcBef>
            <a:spcAft>
              <a:spcPct val="35000"/>
            </a:spcAft>
            <a:buNone/>
          </a:pPr>
          <a:r>
            <a:rPr lang="en-US" sz="2400" kern="1200" dirty="0"/>
            <a:t>From RN staff (in-patient or ER ) </a:t>
          </a:r>
        </a:p>
        <a:p>
          <a:pPr marL="0" lvl="0" indent="0" algn="ctr" defTabSz="1066800">
            <a:lnSpc>
              <a:spcPct val="90000"/>
            </a:lnSpc>
            <a:spcBef>
              <a:spcPct val="0"/>
            </a:spcBef>
            <a:spcAft>
              <a:spcPct val="35000"/>
            </a:spcAft>
            <a:buNone/>
          </a:pPr>
          <a:r>
            <a:rPr lang="en-US" sz="2400" kern="1200" dirty="0"/>
            <a:t>From Physician/Provider (ER or In-patient ) </a:t>
          </a:r>
        </a:p>
        <a:p>
          <a:pPr marL="0" lvl="0" indent="0" algn="ctr" defTabSz="1066800">
            <a:lnSpc>
              <a:spcPct val="90000"/>
            </a:lnSpc>
            <a:spcBef>
              <a:spcPct val="0"/>
            </a:spcBef>
            <a:spcAft>
              <a:spcPct val="35000"/>
            </a:spcAft>
            <a:buNone/>
          </a:pPr>
          <a:r>
            <a:rPr lang="en-US" sz="2400" kern="1200" dirty="0"/>
            <a:t>System Generated by multiple triggers</a:t>
          </a:r>
        </a:p>
        <a:p>
          <a:pPr marL="0" lvl="0" indent="0" algn="ctr" defTabSz="1066800">
            <a:lnSpc>
              <a:spcPct val="90000"/>
            </a:lnSpc>
            <a:spcBef>
              <a:spcPct val="0"/>
            </a:spcBef>
            <a:spcAft>
              <a:spcPct val="35000"/>
            </a:spcAft>
            <a:buNone/>
          </a:pPr>
          <a:r>
            <a:rPr lang="en-US" sz="2400" kern="1200" dirty="0"/>
            <a:t>Call in from community ( may see resource packet from BH dept) or word of mouth</a:t>
          </a:r>
        </a:p>
        <a:p>
          <a:pPr marL="0" lvl="0" indent="0" algn="ctr" defTabSz="1066800">
            <a:lnSpc>
              <a:spcPct val="90000"/>
            </a:lnSpc>
            <a:spcBef>
              <a:spcPct val="0"/>
            </a:spcBef>
            <a:spcAft>
              <a:spcPct val="35000"/>
            </a:spcAft>
            <a:buNone/>
          </a:pPr>
          <a:r>
            <a:rPr lang="en-US" sz="2400" b="1" kern="1200" dirty="0">
              <a:solidFill>
                <a:schemeClr val="accent2"/>
              </a:solidFill>
            </a:rPr>
            <a:t>Patients we see </a:t>
          </a:r>
        </a:p>
        <a:p>
          <a:pPr marL="0" lvl="0" indent="0" algn="ctr" defTabSz="1066800">
            <a:lnSpc>
              <a:spcPct val="90000"/>
            </a:lnSpc>
            <a:spcBef>
              <a:spcPct val="0"/>
            </a:spcBef>
            <a:spcAft>
              <a:spcPct val="35000"/>
            </a:spcAft>
            <a:buNone/>
          </a:pPr>
          <a:r>
            <a:rPr lang="en-US" sz="2400" kern="1200" dirty="0"/>
            <a:t>Any with Mental Health diagnosis primary or secondary </a:t>
          </a:r>
        </a:p>
        <a:p>
          <a:pPr marL="0" lvl="0" indent="0" algn="ctr" defTabSz="1066800">
            <a:lnSpc>
              <a:spcPct val="90000"/>
            </a:lnSpc>
            <a:spcBef>
              <a:spcPct val="0"/>
            </a:spcBef>
            <a:spcAft>
              <a:spcPct val="35000"/>
            </a:spcAft>
            <a:buNone/>
          </a:pPr>
          <a:r>
            <a:rPr lang="en-US" sz="2400" kern="1200" dirty="0"/>
            <a:t>Any SUD primary or secondary diagnosis or use</a:t>
          </a:r>
        </a:p>
      </dsp:txBody>
      <dsp:txXfrm>
        <a:off x="3405894" y="1085003"/>
        <a:ext cx="5238856" cy="5238856"/>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C20273-5AA7-4B5D-8917-720BAAB91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1CC58D-E543-4F81-9083-39F6F7D44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9BE15F-B090-4CF7-BFCF-98C3F033F340}" type="datetimeFigureOut">
              <a:rPr lang="en-US" smtClean="0"/>
              <a:t>10/26/2022</a:t>
            </a:fld>
            <a:endParaRPr lang="en-US" dirty="0"/>
          </a:p>
        </p:txBody>
      </p:sp>
      <p:sp>
        <p:nvSpPr>
          <p:cNvPr id="4" name="Footer Placeholder 3">
            <a:extLst>
              <a:ext uri="{FF2B5EF4-FFF2-40B4-BE49-F238E27FC236}">
                <a16:creationId xmlns:a16="http://schemas.microsoft.com/office/drawing/2014/main" id="{AC66FDA1-CF86-4FB5-8893-04F6CB5B0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D5CFB5-A96B-47B6-A27C-F99C60434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D7E118-DCD0-425E-8F60-56D854F8828A}" type="slidenum">
              <a:rPr lang="en-US" smtClean="0"/>
              <a:t>‹#›</a:t>
            </a:fld>
            <a:endParaRPr lang="en-US" dirty="0"/>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90BB5-5D2F-4678-ABFA-886B35A080E3}" type="datetimeFigureOut">
              <a:rPr lang="en-US" smtClean="0"/>
              <a:t>10/26/2022</a:t>
            </a:fld>
            <a:endParaRPr lang="en-US" dirty="0"/>
          </a:p>
        </p:txBody>
      </p:sp>
      <p:sp>
        <p:nvSpPr>
          <p:cNvPr id="4" name="Slide Image Placeholder 3"/>
          <p:cNvSpPr>
            <a:spLocks noGrp="1" noRot="1" noChangeAspect="1"/>
          </p:cNvSpPr>
          <p:nvPr>
            <p:ph type="sldImg" idx="2"/>
          </p:nvPr>
        </p:nvSpPr>
        <p:spPr>
          <a:xfrm>
            <a:off x="944563" y="1143000"/>
            <a:ext cx="496887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913A0-8194-43AB-8CE1-D8825DE3150C}" type="slidenum">
              <a:rPr lang="en-US" smtClean="0"/>
              <a:t>‹#›</a:t>
            </a:fld>
            <a:endParaRPr lang="en-US" dirty="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1143000"/>
            <a:ext cx="49688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3</a:t>
            </a:fld>
            <a:endParaRPr lang="en-US" dirty="0"/>
          </a:p>
        </p:txBody>
      </p:sp>
    </p:spTree>
    <p:extLst>
      <p:ext uri="{BB962C8B-B14F-4D97-AF65-F5344CB8AC3E}">
        <p14:creationId xmlns:p14="http://schemas.microsoft.com/office/powerpoint/2010/main" val="191362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4563" y="1143000"/>
            <a:ext cx="49688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B913A0-8194-43AB-8CE1-D8825DE3150C}" type="slidenum">
              <a:rPr lang="en-US" smtClean="0"/>
              <a:t>4</a:t>
            </a:fld>
            <a:endParaRPr lang="en-US" dirty="0"/>
          </a:p>
        </p:txBody>
      </p:sp>
    </p:spTree>
    <p:extLst>
      <p:ext uri="{BB962C8B-B14F-4D97-AF65-F5344CB8AC3E}">
        <p14:creationId xmlns:p14="http://schemas.microsoft.com/office/powerpoint/2010/main" val="1707915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63254" y="2749180"/>
            <a:ext cx="8826013" cy="2473869"/>
          </a:xfrm>
        </p:spPr>
        <p:txBody>
          <a:bodyPr anchor="b">
            <a:normAutofit/>
          </a:bodyPr>
          <a:lstStyle>
            <a:lvl1pPr>
              <a:defRPr sz="5346"/>
            </a:lvl1pPr>
          </a:lstStyle>
          <a:p>
            <a:r>
              <a:rPr lang="en-US"/>
              <a:t>Click to edit Master title style</a:t>
            </a:r>
            <a:endParaRPr lang="en-US" dirty="0"/>
          </a:p>
        </p:txBody>
      </p:sp>
      <p:sp>
        <p:nvSpPr>
          <p:cNvPr id="3" name="Subtitle 2"/>
          <p:cNvSpPr>
            <a:spLocks noGrp="1"/>
          </p:cNvSpPr>
          <p:nvPr>
            <p:ph type="subTitle" idx="1"/>
          </p:nvPr>
        </p:nvSpPr>
        <p:spPr>
          <a:xfrm>
            <a:off x="2563254" y="5223047"/>
            <a:ext cx="8826013" cy="1231351"/>
          </a:xfrm>
        </p:spPr>
        <p:txBody>
          <a:bodyPr anchor="t"/>
          <a:lstStyle>
            <a:lvl1pPr marL="0" indent="0" algn="l">
              <a:buNone/>
              <a:defRPr>
                <a:solidFill>
                  <a:schemeClr val="tx1">
                    <a:lumMod val="65000"/>
                    <a:lumOff val="35000"/>
                  </a:schemeClr>
                </a:solidFill>
              </a:defRPr>
            </a:lvl1pPr>
            <a:lvl2pPr marL="452628" indent="0" algn="ctr">
              <a:buNone/>
              <a:defRPr>
                <a:solidFill>
                  <a:schemeClr val="tx1">
                    <a:tint val="75000"/>
                  </a:schemeClr>
                </a:solidFill>
              </a:defRPr>
            </a:lvl2pPr>
            <a:lvl3pPr marL="905256" indent="0" algn="ctr">
              <a:buNone/>
              <a:defRPr>
                <a:solidFill>
                  <a:schemeClr val="tx1">
                    <a:tint val="75000"/>
                  </a:schemeClr>
                </a:solidFill>
              </a:defRPr>
            </a:lvl3pPr>
            <a:lvl4pPr marL="1357884" indent="0" algn="ctr">
              <a:buNone/>
              <a:defRPr>
                <a:solidFill>
                  <a:schemeClr val="tx1">
                    <a:tint val="75000"/>
                  </a:schemeClr>
                </a:solidFill>
              </a:defRPr>
            </a:lvl4pPr>
            <a:lvl5pPr marL="1810512" indent="0" algn="ctr">
              <a:buNone/>
              <a:defRPr>
                <a:solidFill>
                  <a:schemeClr val="tx1">
                    <a:tint val="75000"/>
                  </a:schemeClr>
                </a:solidFill>
              </a:defRPr>
            </a:lvl5pPr>
            <a:lvl6pPr marL="2263140" indent="0" algn="ctr">
              <a:buNone/>
              <a:defRPr>
                <a:solidFill>
                  <a:schemeClr val="tx1">
                    <a:tint val="75000"/>
                  </a:schemeClr>
                </a:solidFill>
              </a:defRPr>
            </a:lvl6pPr>
            <a:lvl7pPr marL="2715768" indent="0" algn="ctr">
              <a:buNone/>
              <a:defRPr>
                <a:solidFill>
                  <a:schemeClr val="tx1">
                    <a:tint val="75000"/>
                  </a:schemeClr>
                </a:solidFill>
              </a:defRPr>
            </a:lvl7pPr>
            <a:lvl8pPr marL="3168396" indent="0" algn="ctr">
              <a:buNone/>
              <a:defRPr>
                <a:solidFill>
                  <a:schemeClr val="tx1">
                    <a:tint val="75000"/>
                  </a:schemeClr>
                </a:solidFill>
              </a:defRPr>
            </a:lvl8pPr>
            <a:lvl9pPr marL="362102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Contoso business plan</a:t>
            </a:r>
            <a:endParaRPr lang="en-US" dirty="0"/>
          </a:p>
        </p:txBody>
      </p:sp>
      <p:sp>
        <p:nvSpPr>
          <p:cNvPr id="7" name="Freeform 6"/>
          <p:cNvSpPr/>
          <p:nvPr/>
        </p:nvSpPr>
        <p:spPr bwMode="auto">
          <a:xfrm>
            <a:off x="0" y="4727166"/>
            <a:ext cx="1727160" cy="851221"/>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26481" y="4952088"/>
            <a:ext cx="771949" cy="399186"/>
          </a:xfrm>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45366285"/>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63253" y="666468"/>
            <a:ext cx="8826013" cy="3407820"/>
          </a:xfrm>
        </p:spPr>
        <p:txBody>
          <a:bodyPr anchor="ctr">
            <a:normAutofit/>
          </a:bodyPr>
          <a:lstStyle>
            <a:lvl1pPr algn="l">
              <a:defRPr sz="4752" b="0" cap="none"/>
            </a:lvl1pPr>
          </a:lstStyle>
          <a:p>
            <a:r>
              <a:rPr lang="en-US"/>
              <a:t>Click to edit Master title style</a:t>
            </a:r>
            <a:endParaRPr lang="en-US" dirty="0"/>
          </a:p>
        </p:txBody>
      </p:sp>
      <p:sp>
        <p:nvSpPr>
          <p:cNvPr id="3" name="Text Placeholder 2"/>
          <p:cNvSpPr>
            <a:spLocks noGrp="1"/>
          </p:cNvSpPr>
          <p:nvPr>
            <p:ph type="body" idx="1"/>
          </p:nvPr>
        </p:nvSpPr>
        <p:spPr>
          <a:xfrm>
            <a:off x="2563253" y="4760222"/>
            <a:ext cx="8826013" cy="1701006"/>
          </a:xfrm>
        </p:spPr>
        <p:txBody>
          <a:bodyPr anchor="ctr">
            <a:normAutofit/>
          </a:bodyPr>
          <a:lstStyle>
            <a:lvl1pPr marL="0" indent="0" algn="l">
              <a:buNone/>
              <a:defRPr sz="1782">
                <a:solidFill>
                  <a:schemeClr val="tx1">
                    <a:lumMod val="65000"/>
                    <a:lumOff val="35000"/>
                  </a:schemeClr>
                </a:solidFill>
              </a:defRPr>
            </a:lvl1pPr>
            <a:lvl2pPr marL="452628" indent="0">
              <a:buNone/>
              <a:defRPr sz="1782">
                <a:solidFill>
                  <a:schemeClr val="tx1">
                    <a:tint val="75000"/>
                  </a:schemeClr>
                </a:solidFill>
              </a:defRPr>
            </a:lvl2pPr>
            <a:lvl3pPr marL="905256" indent="0">
              <a:buNone/>
              <a:defRPr sz="1584">
                <a:solidFill>
                  <a:schemeClr val="tx1">
                    <a:tint val="75000"/>
                  </a:schemeClr>
                </a:solidFill>
              </a:defRPr>
            </a:lvl3pPr>
            <a:lvl4pPr marL="1357884" indent="0">
              <a:buNone/>
              <a:defRPr sz="1386">
                <a:solidFill>
                  <a:schemeClr val="tx1">
                    <a:tint val="75000"/>
                  </a:schemeClr>
                </a:solidFill>
              </a:defRPr>
            </a:lvl4pPr>
            <a:lvl5pPr marL="1810512" indent="0">
              <a:buNone/>
              <a:defRPr sz="1386">
                <a:solidFill>
                  <a:schemeClr val="tx1">
                    <a:tint val="75000"/>
                  </a:schemeClr>
                </a:solidFill>
              </a:defRPr>
            </a:lvl5pPr>
            <a:lvl6pPr marL="2263140" indent="0">
              <a:buNone/>
              <a:defRPr sz="1386">
                <a:solidFill>
                  <a:schemeClr val="tx1">
                    <a:tint val="75000"/>
                  </a:schemeClr>
                </a:solidFill>
              </a:defRPr>
            </a:lvl6pPr>
            <a:lvl7pPr marL="2715768" indent="0">
              <a:buNone/>
              <a:defRPr sz="1386">
                <a:solidFill>
                  <a:schemeClr val="tx1">
                    <a:tint val="75000"/>
                  </a:schemeClr>
                </a:solidFill>
              </a:defRPr>
            </a:lvl7pPr>
            <a:lvl8pPr marL="3168396" indent="0">
              <a:buNone/>
              <a:defRPr sz="1386">
                <a:solidFill>
                  <a:schemeClr val="tx1">
                    <a:tint val="75000"/>
                  </a:schemeClr>
                </a:solidFill>
              </a:defRPr>
            </a:lvl8pPr>
            <a:lvl9pPr marL="3621024" indent="0">
              <a:buNone/>
              <a:defRPr sz="138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Contoso business plan</a:t>
            </a:r>
            <a:endParaRPr lang="en-US" dirty="0"/>
          </a:p>
        </p:txBody>
      </p:sp>
      <p:sp>
        <p:nvSpPr>
          <p:cNvPr id="9" name="Freeform 11"/>
          <p:cNvSpPr/>
          <p:nvPr/>
        </p:nvSpPr>
        <p:spPr bwMode="auto">
          <a:xfrm flipV="1">
            <a:off x="-4146" y="3474658"/>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26481" y="3546776"/>
            <a:ext cx="771949" cy="399186"/>
          </a:xfrm>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528444960"/>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21376" y="666468"/>
            <a:ext cx="8309768" cy="3165722"/>
          </a:xfrm>
        </p:spPr>
        <p:txBody>
          <a:bodyPr anchor="ctr">
            <a:normAutofit/>
          </a:bodyPr>
          <a:lstStyle>
            <a:lvl1pPr algn="l">
              <a:defRPr sz="4752"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42176" y="3832190"/>
            <a:ext cx="7460993" cy="416542"/>
          </a:xfrm>
        </p:spPr>
        <p:txBody>
          <a:bodyPr anchor="ctr">
            <a:noAutofit/>
          </a:bodyPr>
          <a:lstStyle>
            <a:lvl1pPr marL="0" indent="0">
              <a:buFontTx/>
              <a:buNone/>
              <a:defRPr sz="1584">
                <a:solidFill>
                  <a:schemeClr val="tx1">
                    <a:lumMod val="50000"/>
                    <a:lumOff val="50000"/>
                  </a:schemeClr>
                </a:solidFill>
              </a:defRPr>
            </a:lvl1pPr>
            <a:lvl2pPr marL="452628" indent="0">
              <a:buFontTx/>
              <a:buNone/>
              <a:defRPr/>
            </a:lvl2pPr>
            <a:lvl3pPr marL="905256" indent="0">
              <a:buFontTx/>
              <a:buNone/>
              <a:defRPr/>
            </a:lvl3pPr>
            <a:lvl4pPr marL="1357884" indent="0">
              <a:buFontTx/>
              <a:buNone/>
              <a:defRPr/>
            </a:lvl4pPr>
            <a:lvl5pPr marL="1810512" indent="0">
              <a:buFontTx/>
              <a:buNone/>
              <a:defRPr/>
            </a:lvl5pPr>
          </a:lstStyle>
          <a:p>
            <a:pPr lvl="0"/>
            <a:r>
              <a:rPr lang="en-US"/>
              <a:t>Click to edit Master text styles</a:t>
            </a:r>
          </a:p>
        </p:txBody>
      </p:sp>
      <p:sp>
        <p:nvSpPr>
          <p:cNvPr id="3" name="Text Placeholder 2"/>
          <p:cNvSpPr>
            <a:spLocks noGrp="1"/>
          </p:cNvSpPr>
          <p:nvPr>
            <p:ph type="body" idx="1"/>
          </p:nvPr>
        </p:nvSpPr>
        <p:spPr>
          <a:xfrm>
            <a:off x="2563253" y="4760222"/>
            <a:ext cx="8826013" cy="1701006"/>
          </a:xfrm>
        </p:spPr>
        <p:txBody>
          <a:bodyPr anchor="ctr">
            <a:normAutofit/>
          </a:bodyPr>
          <a:lstStyle>
            <a:lvl1pPr marL="0" indent="0" algn="l">
              <a:buNone/>
              <a:defRPr sz="1782">
                <a:solidFill>
                  <a:schemeClr val="tx1">
                    <a:lumMod val="65000"/>
                    <a:lumOff val="35000"/>
                  </a:schemeClr>
                </a:solidFill>
              </a:defRPr>
            </a:lvl1pPr>
            <a:lvl2pPr marL="452628" indent="0">
              <a:buNone/>
              <a:defRPr sz="1782">
                <a:solidFill>
                  <a:schemeClr val="tx1">
                    <a:tint val="75000"/>
                  </a:schemeClr>
                </a:solidFill>
              </a:defRPr>
            </a:lvl2pPr>
            <a:lvl3pPr marL="905256" indent="0">
              <a:buNone/>
              <a:defRPr sz="1584">
                <a:solidFill>
                  <a:schemeClr val="tx1">
                    <a:tint val="75000"/>
                  </a:schemeClr>
                </a:solidFill>
              </a:defRPr>
            </a:lvl3pPr>
            <a:lvl4pPr marL="1357884" indent="0">
              <a:buNone/>
              <a:defRPr sz="1386">
                <a:solidFill>
                  <a:schemeClr val="tx1">
                    <a:tint val="75000"/>
                  </a:schemeClr>
                </a:solidFill>
              </a:defRPr>
            </a:lvl4pPr>
            <a:lvl5pPr marL="1810512" indent="0">
              <a:buNone/>
              <a:defRPr sz="1386">
                <a:solidFill>
                  <a:schemeClr val="tx1">
                    <a:tint val="75000"/>
                  </a:schemeClr>
                </a:solidFill>
              </a:defRPr>
            </a:lvl5pPr>
            <a:lvl6pPr marL="2263140" indent="0">
              <a:buNone/>
              <a:defRPr sz="1386">
                <a:solidFill>
                  <a:schemeClr val="tx1">
                    <a:tint val="75000"/>
                  </a:schemeClr>
                </a:solidFill>
              </a:defRPr>
            </a:lvl6pPr>
            <a:lvl7pPr marL="2715768" indent="0">
              <a:buNone/>
              <a:defRPr sz="1386">
                <a:solidFill>
                  <a:schemeClr val="tx1">
                    <a:tint val="75000"/>
                  </a:schemeClr>
                </a:solidFill>
              </a:defRPr>
            </a:lvl7pPr>
            <a:lvl8pPr marL="3168396" indent="0">
              <a:buNone/>
              <a:defRPr sz="1386">
                <a:solidFill>
                  <a:schemeClr val="tx1">
                    <a:tint val="75000"/>
                  </a:schemeClr>
                </a:solidFill>
              </a:defRPr>
            </a:lvl8pPr>
            <a:lvl9pPr marL="3621024" indent="0">
              <a:buNone/>
              <a:defRPr sz="138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Contoso business plan</a:t>
            </a:r>
            <a:endParaRPr lang="en-US" dirty="0"/>
          </a:p>
        </p:txBody>
      </p:sp>
      <p:sp>
        <p:nvSpPr>
          <p:cNvPr id="11" name="Freeform 11"/>
          <p:cNvSpPr/>
          <p:nvPr/>
        </p:nvSpPr>
        <p:spPr bwMode="auto">
          <a:xfrm flipV="1">
            <a:off x="-4146" y="3474658"/>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26481" y="3546776"/>
            <a:ext cx="771949" cy="399186"/>
          </a:xfrm>
        </p:spPr>
        <p:txBody>
          <a:bodyPr/>
          <a:lstStyle/>
          <a:p>
            <a:fld id="{B5CEABB6-07DC-46E8-9B57-56EC44A396E5}" type="slidenum">
              <a:rPr lang="en-US" smtClean="0"/>
              <a:pPr/>
              <a:t>‹#›</a:t>
            </a:fld>
            <a:endParaRPr lang="en-US" dirty="0"/>
          </a:p>
        </p:txBody>
      </p:sp>
      <p:sp>
        <p:nvSpPr>
          <p:cNvPr id="14" name="TextBox 13"/>
          <p:cNvSpPr txBox="1"/>
          <p:nvPr/>
        </p:nvSpPr>
        <p:spPr>
          <a:xfrm>
            <a:off x="2442911" y="708456"/>
            <a:ext cx="603488" cy="639328"/>
          </a:xfrm>
          <a:prstGeom prst="rect">
            <a:avLst/>
          </a:prstGeom>
        </p:spPr>
        <p:txBody>
          <a:bodyPr vert="horz" lIns="90523" tIns="45262" rIns="90523" bIns="45262" rtlCol="0" anchor="ctr">
            <a:noAutofit/>
          </a:bodyPr>
          <a:lstStyle/>
          <a:p>
            <a:pPr lvl="0"/>
            <a:r>
              <a:rPr lang="en-US" sz="7920" baseline="0" dirty="0">
                <a:ln w="3175" cmpd="sng">
                  <a:noFill/>
                </a:ln>
                <a:solidFill>
                  <a:schemeClr val="accent1"/>
                </a:solidFill>
                <a:effectLst/>
                <a:latin typeface="Arial"/>
              </a:rPr>
              <a:t>“</a:t>
            </a:r>
          </a:p>
        </p:txBody>
      </p:sp>
      <p:sp>
        <p:nvSpPr>
          <p:cNvPr id="15" name="TextBox 14"/>
          <p:cNvSpPr txBox="1"/>
          <p:nvPr/>
        </p:nvSpPr>
        <p:spPr>
          <a:xfrm>
            <a:off x="11003415" y="3176334"/>
            <a:ext cx="603488" cy="639328"/>
          </a:xfrm>
          <a:prstGeom prst="rect">
            <a:avLst/>
          </a:prstGeom>
        </p:spPr>
        <p:txBody>
          <a:bodyPr vert="horz" lIns="90523" tIns="45262" rIns="90523" bIns="45262" rtlCol="0" anchor="ctr">
            <a:noAutofit/>
          </a:bodyPr>
          <a:lstStyle/>
          <a:p>
            <a:pPr lvl="0"/>
            <a:r>
              <a:rPr lang="en-US" sz="792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18157925"/>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63254" y="2665872"/>
            <a:ext cx="8826014" cy="2979038"/>
          </a:xfrm>
        </p:spPr>
        <p:txBody>
          <a:bodyPr anchor="b">
            <a:normAutofit/>
          </a:bodyPr>
          <a:lstStyle>
            <a:lvl1pPr algn="l">
              <a:defRPr sz="4752" b="0"/>
            </a:lvl1pPr>
          </a:lstStyle>
          <a:p>
            <a:r>
              <a:rPr lang="en-US"/>
              <a:t>Click to edit Master title style</a:t>
            </a:r>
            <a:endParaRPr lang="en-US" dirty="0"/>
          </a:p>
        </p:txBody>
      </p:sp>
      <p:sp>
        <p:nvSpPr>
          <p:cNvPr id="4" name="Text Placeholder 3"/>
          <p:cNvSpPr>
            <a:spLocks noGrp="1"/>
          </p:cNvSpPr>
          <p:nvPr>
            <p:ph type="body" sz="half" idx="2"/>
          </p:nvPr>
        </p:nvSpPr>
        <p:spPr>
          <a:xfrm>
            <a:off x="2563254" y="5664977"/>
            <a:ext cx="8826014" cy="797686"/>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Contoso business plan</a:t>
            </a:r>
            <a:endParaRPr lang="en-US" dirty="0"/>
          </a:p>
        </p:txBody>
      </p:sp>
      <p:sp>
        <p:nvSpPr>
          <p:cNvPr id="9" name="Freeform 11"/>
          <p:cNvSpPr/>
          <p:nvPr/>
        </p:nvSpPr>
        <p:spPr bwMode="auto">
          <a:xfrm flipV="1">
            <a:off x="-4146" y="5369926"/>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26481" y="5447946"/>
            <a:ext cx="771949" cy="399186"/>
          </a:xfrm>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54263881"/>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21376" y="666468"/>
            <a:ext cx="8309768" cy="3165722"/>
          </a:xfrm>
        </p:spPr>
        <p:txBody>
          <a:bodyPr anchor="ctr">
            <a:normAutofit/>
          </a:bodyPr>
          <a:lstStyle>
            <a:lvl1pPr algn="l">
              <a:defRPr sz="4752"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63253" y="4748583"/>
            <a:ext cx="8826014" cy="916393"/>
          </a:xfrm>
        </p:spPr>
        <p:txBody>
          <a:bodyPr anchor="b">
            <a:noAutofit/>
          </a:bodyPr>
          <a:lstStyle>
            <a:lvl1pPr marL="0" indent="0">
              <a:buFontTx/>
              <a:buNone/>
              <a:defRPr sz="2376">
                <a:solidFill>
                  <a:schemeClr val="accent1"/>
                </a:solidFill>
              </a:defRPr>
            </a:lvl1pPr>
            <a:lvl2pPr marL="452628" indent="0">
              <a:buFontTx/>
              <a:buNone/>
              <a:defRPr/>
            </a:lvl2pPr>
            <a:lvl3pPr marL="905256" indent="0">
              <a:buFontTx/>
              <a:buNone/>
              <a:defRPr/>
            </a:lvl3pPr>
            <a:lvl4pPr marL="1357884" indent="0">
              <a:buFontTx/>
              <a:buNone/>
              <a:defRPr/>
            </a:lvl4pPr>
            <a:lvl5pPr marL="1810512"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63254" y="5664977"/>
            <a:ext cx="8826014" cy="797686"/>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Contoso business plan</a:t>
            </a:r>
            <a:endParaRPr lang="en-US" dirty="0"/>
          </a:p>
        </p:txBody>
      </p:sp>
      <p:sp>
        <p:nvSpPr>
          <p:cNvPr id="11" name="Freeform 11"/>
          <p:cNvSpPr/>
          <p:nvPr/>
        </p:nvSpPr>
        <p:spPr bwMode="auto">
          <a:xfrm flipV="1">
            <a:off x="-4146" y="5369926"/>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26481" y="5447946"/>
            <a:ext cx="771949" cy="399186"/>
          </a:xfrm>
        </p:spPr>
        <p:txBody>
          <a:bodyPr/>
          <a:lstStyle/>
          <a:p>
            <a:fld id="{B5CEABB6-07DC-46E8-9B57-56EC44A396E5}" type="slidenum">
              <a:rPr lang="en-US" smtClean="0"/>
              <a:pPr/>
              <a:t>‹#›</a:t>
            </a:fld>
            <a:endParaRPr lang="en-US" dirty="0"/>
          </a:p>
        </p:txBody>
      </p:sp>
      <p:sp>
        <p:nvSpPr>
          <p:cNvPr id="17" name="TextBox 16"/>
          <p:cNvSpPr txBox="1"/>
          <p:nvPr/>
        </p:nvSpPr>
        <p:spPr>
          <a:xfrm>
            <a:off x="2442911" y="708456"/>
            <a:ext cx="603488" cy="639328"/>
          </a:xfrm>
          <a:prstGeom prst="rect">
            <a:avLst/>
          </a:prstGeom>
        </p:spPr>
        <p:txBody>
          <a:bodyPr vert="horz" lIns="90523" tIns="45262" rIns="90523" bIns="45262" rtlCol="0" anchor="ctr">
            <a:noAutofit/>
          </a:bodyPr>
          <a:lstStyle/>
          <a:p>
            <a:pPr lvl="0"/>
            <a:r>
              <a:rPr lang="en-US" sz="7920" baseline="0" dirty="0">
                <a:ln w="3175" cmpd="sng">
                  <a:noFill/>
                </a:ln>
                <a:solidFill>
                  <a:schemeClr val="accent1"/>
                </a:solidFill>
                <a:effectLst/>
                <a:latin typeface="Arial"/>
              </a:rPr>
              <a:t>“</a:t>
            </a:r>
          </a:p>
        </p:txBody>
      </p:sp>
      <p:sp>
        <p:nvSpPr>
          <p:cNvPr id="18" name="TextBox 17"/>
          <p:cNvSpPr txBox="1"/>
          <p:nvPr/>
        </p:nvSpPr>
        <p:spPr>
          <a:xfrm>
            <a:off x="11003415" y="3176334"/>
            <a:ext cx="603488" cy="639328"/>
          </a:xfrm>
          <a:prstGeom prst="rect">
            <a:avLst/>
          </a:prstGeom>
        </p:spPr>
        <p:txBody>
          <a:bodyPr vert="horz" lIns="90523" tIns="45262" rIns="90523" bIns="45262" rtlCol="0" anchor="ctr">
            <a:noAutofit/>
          </a:bodyPr>
          <a:lstStyle/>
          <a:p>
            <a:pPr lvl="0"/>
            <a:r>
              <a:rPr lang="en-US" sz="792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30301329"/>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63253" y="685936"/>
            <a:ext cx="8826013" cy="3148689"/>
          </a:xfrm>
        </p:spPr>
        <p:txBody>
          <a:bodyPr anchor="ctr">
            <a:normAutofit/>
          </a:bodyPr>
          <a:lstStyle>
            <a:lvl1pPr algn="l">
              <a:defRPr sz="4752" b="0"/>
            </a:lvl1pPr>
          </a:lstStyle>
          <a:p>
            <a:r>
              <a:rPr lang="en-US"/>
              <a:t>Click to edit Master title style</a:t>
            </a:r>
            <a:endParaRPr lang="en-US" dirty="0"/>
          </a:p>
        </p:txBody>
      </p:sp>
      <p:sp>
        <p:nvSpPr>
          <p:cNvPr id="21" name="Text Placeholder 9"/>
          <p:cNvSpPr>
            <a:spLocks noGrp="1"/>
          </p:cNvSpPr>
          <p:nvPr>
            <p:ph type="body" sz="quarter" idx="13"/>
          </p:nvPr>
        </p:nvSpPr>
        <p:spPr>
          <a:xfrm>
            <a:off x="2563253" y="4748583"/>
            <a:ext cx="8826014" cy="916393"/>
          </a:xfrm>
        </p:spPr>
        <p:txBody>
          <a:bodyPr anchor="b">
            <a:noAutofit/>
          </a:bodyPr>
          <a:lstStyle>
            <a:lvl1pPr marL="0" indent="0">
              <a:buFontTx/>
              <a:buNone/>
              <a:defRPr sz="2376">
                <a:solidFill>
                  <a:schemeClr val="accent1"/>
                </a:solidFill>
              </a:defRPr>
            </a:lvl1pPr>
            <a:lvl2pPr marL="452628" indent="0">
              <a:buFontTx/>
              <a:buNone/>
              <a:defRPr/>
            </a:lvl2pPr>
            <a:lvl3pPr marL="905256" indent="0">
              <a:buFontTx/>
              <a:buNone/>
              <a:defRPr/>
            </a:lvl3pPr>
            <a:lvl4pPr marL="1357884" indent="0">
              <a:buFontTx/>
              <a:buNone/>
              <a:defRPr/>
            </a:lvl4pPr>
            <a:lvl5pPr marL="1810512"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63254" y="5664977"/>
            <a:ext cx="8826014" cy="797686"/>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Contoso business plan</a:t>
            </a:r>
            <a:endParaRPr lang="en-US" dirty="0"/>
          </a:p>
        </p:txBody>
      </p:sp>
      <p:sp>
        <p:nvSpPr>
          <p:cNvPr id="9" name="Freeform 11"/>
          <p:cNvSpPr/>
          <p:nvPr/>
        </p:nvSpPr>
        <p:spPr bwMode="auto">
          <a:xfrm flipV="1">
            <a:off x="-4146" y="5369926"/>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26481" y="5447946"/>
            <a:ext cx="771949" cy="399186"/>
          </a:xfrm>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728533918"/>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Contoso business plan</a:t>
            </a:r>
            <a:endParaRPr lang="en-US" dirty="0"/>
          </a:p>
        </p:txBody>
      </p:sp>
      <p:sp>
        <p:nvSpPr>
          <p:cNvPr id="8" name="Freeform 11"/>
          <p:cNvSpPr/>
          <p:nvPr/>
        </p:nvSpPr>
        <p:spPr bwMode="auto">
          <a:xfrm flipV="1">
            <a:off x="-4146" y="781018"/>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729878502"/>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1622" y="685934"/>
            <a:ext cx="2185468" cy="5776729"/>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63252" y="685934"/>
            <a:ext cx="6412062" cy="5776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Contoso business plan</a:t>
            </a:r>
            <a:endParaRPr lang="en-US" dirty="0"/>
          </a:p>
        </p:txBody>
      </p:sp>
      <p:sp>
        <p:nvSpPr>
          <p:cNvPr id="8" name="Freeform 11"/>
          <p:cNvSpPr/>
          <p:nvPr/>
        </p:nvSpPr>
        <p:spPr bwMode="auto">
          <a:xfrm flipV="1">
            <a:off x="-4146" y="781018"/>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05676799"/>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09" y="0"/>
            <a:ext cx="12066746" cy="7497763"/>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06741" y="849747"/>
            <a:ext cx="10256281" cy="579827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2" dirty="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p:nvPr>
        </p:nvSpPr>
        <p:spPr>
          <a:xfrm>
            <a:off x="6663103" y="2079380"/>
            <a:ext cx="3897939" cy="2610332"/>
          </a:xfrm>
        </p:spPr>
        <p:txBody>
          <a:bodyPr anchor="b">
            <a:normAutofit/>
          </a:bodyPr>
          <a:lstStyle>
            <a:lvl1pPr algn="l">
              <a:defRPr sz="3960"/>
            </a:lvl1pPr>
          </a:lstStyle>
          <a:p>
            <a:r>
              <a:rPr lang="en-US"/>
              <a:t>Click to edit Master title style</a:t>
            </a:r>
            <a:endParaRPr lang="en-US" dirty="0"/>
          </a:p>
        </p:txBody>
      </p:sp>
      <p:sp>
        <p:nvSpPr>
          <p:cNvPr id="9" name="Subtitle 2">
            <a:extLst>
              <a:ext uri="{FF2B5EF4-FFF2-40B4-BE49-F238E27FC236}">
                <a16:creationId xmlns:a16="http://schemas.microsoft.com/office/drawing/2014/main" id="{8FD8B2AA-F7CC-4211-87D1-ABF49E99949D}"/>
              </a:ext>
            </a:extLst>
          </p:cNvPr>
          <p:cNvSpPr>
            <a:spLocks noGrp="1"/>
          </p:cNvSpPr>
          <p:nvPr>
            <p:ph type="subTitle" idx="1"/>
          </p:nvPr>
        </p:nvSpPr>
        <p:spPr>
          <a:xfrm>
            <a:off x="6663103" y="4788571"/>
            <a:ext cx="3897939" cy="626233"/>
          </a:xfrm>
        </p:spPr>
        <p:txBody>
          <a:bodyPr>
            <a:normAutofit/>
          </a:bodyPr>
          <a:lstStyle>
            <a:lvl1pPr marL="0" indent="0" algn="l">
              <a:buNone/>
              <a:defRPr sz="1980"/>
            </a:lvl1pPr>
            <a:lvl2pPr marL="452628" indent="0" algn="ctr">
              <a:buNone/>
              <a:defRPr sz="1980"/>
            </a:lvl2pPr>
            <a:lvl3pPr marL="905256" indent="0" algn="ctr">
              <a:buNone/>
              <a:defRPr sz="1782"/>
            </a:lvl3pPr>
            <a:lvl4pPr marL="1357884" indent="0" algn="ctr">
              <a:buNone/>
              <a:defRPr sz="1584"/>
            </a:lvl4pPr>
            <a:lvl5pPr marL="1810512" indent="0" algn="ctr">
              <a:buNone/>
              <a:defRPr sz="1584"/>
            </a:lvl5pPr>
            <a:lvl6pPr marL="2263140" indent="0" algn="ctr">
              <a:buNone/>
              <a:defRPr sz="1584"/>
            </a:lvl6pPr>
            <a:lvl7pPr marL="2715768" indent="0" algn="ctr">
              <a:buNone/>
              <a:defRPr sz="1584"/>
            </a:lvl7pPr>
            <a:lvl8pPr marL="3168396" indent="0" algn="ctr">
              <a:buNone/>
              <a:defRPr sz="1584"/>
            </a:lvl8pPr>
            <a:lvl9pPr marL="3621024" indent="0" algn="ctr">
              <a:buNone/>
              <a:defRPr sz="1584"/>
            </a:lvl9pPr>
          </a:lstStyle>
          <a:p>
            <a:r>
              <a:rPr lang="en-US"/>
              <a:t>Click to edit Master subtitle style</a:t>
            </a:r>
            <a:endParaRPr lang="en-US" dirty="0"/>
          </a:p>
        </p:txBody>
      </p:sp>
      <p:sp>
        <p:nvSpPr>
          <p:cNvPr id="11" name="Picture Placeholder 10">
            <a:extLst>
              <a:ext uri="{FF2B5EF4-FFF2-40B4-BE49-F238E27FC236}">
                <a16:creationId xmlns:a16="http://schemas.microsoft.com/office/drawing/2014/main" id="{8CAF1BA5-EAFF-4D55-A445-675B1CEF4894}"/>
              </a:ext>
            </a:extLst>
          </p:cNvPr>
          <p:cNvSpPr>
            <a:spLocks noGrp="1"/>
          </p:cNvSpPr>
          <p:nvPr>
            <p:ph type="pic" sz="quarter" idx="15"/>
          </p:nvPr>
        </p:nvSpPr>
        <p:spPr>
          <a:xfrm>
            <a:off x="1379851" y="1249627"/>
            <a:ext cx="4978777" cy="4998509"/>
          </a:xfrm>
          <a:solidFill>
            <a:schemeClr val="accent4"/>
          </a:solidFill>
        </p:spPr>
        <p:txBody>
          <a:bodyPr/>
          <a:lstStyle/>
          <a:p>
            <a:r>
              <a:rPr lang="en-US"/>
              <a:t>Click icon to add picture</a:t>
            </a:r>
            <a:endParaRPr lang="en-US" dirty="0"/>
          </a:p>
        </p:txBody>
      </p:sp>
    </p:spTree>
    <p:extLst>
      <p:ext uri="{BB962C8B-B14F-4D97-AF65-F5344CB8AC3E}">
        <p14:creationId xmlns:p14="http://schemas.microsoft.com/office/powerpoint/2010/main" val="1924257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09" y="0"/>
            <a:ext cx="12066746" cy="7497763"/>
          </a:xfrm>
          <a:prstGeom prst="rect">
            <a:avLst/>
          </a:prstGeom>
        </p:spPr>
      </p:pic>
      <p:sp>
        <p:nvSpPr>
          <p:cNvPr id="10" name="Rectangle 9">
            <a:extLst>
              <a:ext uri="{FF2B5EF4-FFF2-40B4-BE49-F238E27FC236}">
                <a16:creationId xmlns:a16="http://schemas.microsoft.com/office/drawing/2014/main" id="{B581EE29-7D44-4587-82CF-1233814B7533}"/>
              </a:ext>
            </a:extLst>
          </p:cNvPr>
          <p:cNvSpPr/>
          <p:nvPr userDrawn="1"/>
        </p:nvSpPr>
        <p:spPr>
          <a:xfrm>
            <a:off x="906741" y="849747"/>
            <a:ext cx="10256281" cy="579827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2" dirty="0"/>
          </a:p>
        </p:txBody>
      </p:sp>
      <p:sp>
        <p:nvSpPr>
          <p:cNvPr id="8" name="Picture Placeholder 10">
            <a:extLst>
              <a:ext uri="{FF2B5EF4-FFF2-40B4-BE49-F238E27FC236}">
                <a16:creationId xmlns:a16="http://schemas.microsoft.com/office/drawing/2014/main" id="{D9DE5763-72AE-43A2-A15B-0A85851E826B}"/>
              </a:ext>
            </a:extLst>
          </p:cNvPr>
          <p:cNvSpPr>
            <a:spLocks noGrp="1"/>
          </p:cNvSpPr>
          <p:nvPr>
            <p:ph type="pic" sz="quarter" idx="15"/>
          </p:nvPr>
        </p:nvSpPr>
        <p:spPr>
          <a:xfrm>
            <a:off x="6037899" y="849747"/>
            <a:ext cx="5132667" cy="5798270"/>
          </a:xfrm>
          <a:solidFill>
            <a:schemeClr val="accent4"/>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448372" y="1999403"/>
            <a:ext cx="4046388" cy="919726"/>
          </a:xfrm>
        </p:spPr>
        <p:txBody>
          <a:bodyPr>
            <a:normAutofit/>
          </a:bodyPr>
          <a:lstStyle>
            <a:lvl1pPr>
              <a:defRPr sz="396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1448372" y="3061185"/>
            <a:ext cx="4046388" cy="2409281"/>
          </a:xfrm>
        </p:spPr>
        <p:txBody>
          <a:bodyPr>
            <a:normAutofit/>
          </a:bodyPr>
          <a:lstStyle>
            <a:lvl1pPr marL="0" indent="0">
              <a:lnSpc>
                <a:spcPts val="2178"/>
              </a:lnSpc>
              <a:buNone/>
              <a:defRPr sz="1386"/>
            </a:lvl1pPr>
            <a:lvl2pPr marL="452628" indent="0">
              <a:buNone/>
              <a:defRPr sz="1584"/>
            </a:lvl2pPr>
            <a:lvl3pPr marL="905256" indent="0">
              <a:buNone/>
              <a:defRPr sz="1584"/>
            </a:lvl3pPr>
            <a:lvl4pPr marL="1357884" indent="0">
              <a:buNone/>
              <a:defRPr sz="1584"/>
            </a:lvl4pPr>
            <a:lvl5pPr marL="1810512" indent="0">
              <a:buNone/>
              <a:defRPr sz="1584"/>
            </a:lvl5pPr>
          </a:lstStyle>
          <a:p>
            <a:pPr lvl="0"/>
            <a:r>
              <a:rPr lang="en-US" dirty="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lvl1pPr>
              <a:defRPr>
                <a:solidFill>
                  <a:schemeClr val="bg1">
                    <a:lumMod val="75000"/>
                  </a:schemeClr>
                </a:solidFill>
              </a:defRPr>
            </a:lvl1p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584604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Org chart">
    <p:spTree>
      <p:nvGrpSpPr>
        <p:cNvPr id="1" name=""/>
        <p:cNvGrpSpPr/>
        <p:nvPr/>
      </p:nvGrpSpPr>
      <p:grpSpPr>
        <a:xfrm>
          <a:off x="0" y="0"/>
          <a:ext cx="0" cy="0"/>
          <a:chOff x="0" y="0"/>
          <a:chExt cx="0" cy="0"/>
        </a:xfrm>
      </p:grpSpPr>
      <p:pic>
        <p:nvPicPr>
          <p:cNvPr id="8" name="Picture Placeholder 38">
            <a:extLst>
              <a:ext uri="{FF2B5EF4-FFF2-40B4-BE49-F238E27FC236}">
                <a16:creationId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066746" cy="7497763"/>
          </a:xfrm>
          <a:prstGeom prst="rect">
            <a:avLst/>
          </a:prstGeom>
        </p:spPr>
      </p:pic>
      <p:sp>
        <p:nvSpPr>
          <p:cNvPr id="2" name="Title 1">
            <a:extLst>
              <a:ext uri="{FF2B5EF4-FFF2-40B4-BE49-F238E27FC236}">
                <a16:creationId xmlns:a16="http://schemas.microsoft.com/office/drawing/2014/main" id="{A1F8C642-49FB-4E16-A3A0-B2ACBEABFFD6}"/>
              </a:ext>
            </a:extLst>
          </p:cNvPr>
          <p:cNvSpPr>
            <a:spLocks noGrp="1"/>
          </p:cNvSpPr>
          <p:nvPr>
            <p:ph type="title"/>
          </p:nvPr>
        </p:nvSpPr>
        <p:spPr/>
        <p:txBody>
          <a:bodyPr>
            <a:normAutofit/>
          </a:bodyPr>
          <a:lstStyle>
            <a:lvl1pPr>
              <a:defRPr sz="396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21" name="SmartArt Placeholder 20">
            <a:extLst>
              <a:ext uri="{FF2B5EF4-FFF2-40B4-BE49-F238E27FC236}">
                <a16:creationId xmlns:a16="http://schemas.microsoft.com/office/drawing/2014/main" id="{22DDECCB-0586-4A4E-B5E8-F4F3A0C4DD2C}"/>
              </a:ext>
            </a:extLst>
          </p:cNvPr>
          <p:cNvSpPr>
            <a:spLocks noGrp="1"/>
          </p:cNvSpPr>
          <p:nvPr>
            <p:ph type="dgm" sz="quarter" idx="27"/>
          </p:nvPr>
        </p:nvSpPr>
        <p:spPr>
          <a:xfrm>
            <a:off x="1077226" y="2229335"/>
            <a:ext cx="10410171" cy="4330305"/>
          </a:xfrm>
        </p:spPr>
        <p:txBody>
          <a:bodyPr/>
          <a:lstStyle/>
          <a:p>
            <a:r>
              <a:rPr lang="en-US"/>
              <a:t>Click icon to add SmartArt graphic</a:t>
            </a:r>
            <a:endParaRPr lang="en-US" dirty="0"/>
          </a:p>
        </p:txBody>
      </p:sp>
    </p:spTree>
    <p:extLst>
      <p:ext uri="{BB962C8B-B14F-4D97-AF65-F5344CB8AC3E}">
        <p14:creationId xmlns:p14="http://schemas.microsoft.com/office/powerpoint/2010/main" val="499824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66929" y="682331"/>
            <a:ext cx="8822338" cy="1400381"/>
          </a:xfrm>
        </p:spPr>
        <p:txBody>
          <a:bodyPr/>
          <a:lstStyle/>
          <a:p>
            <a:r>
              <a:rPr lang="en-US"/>
              <a:t>Click to edit Master title style</a:t>
            </a:r>
            <a:endParaRPr lang="en-US" dirty="0"/>
          </a:p>
        </p:txBody>
      </p:sp>
      <p:sp>
        <p:nvSpPr>
          <p:cNvPr id="3" name="Content Placeholder 2"/>
          <p:cNvSpPr>
            <a:spLocks noGrp="1"/>
          </p:cNvSpPr>
          <p:nvPr>
            <p:ph idx="1"/>
          </p:nvPr>
        </p:nvSpPr>
        <p:spPr>
          <a:xfrm>
            <a:off x="2563253" y="2332638"/>
            <a:ext cx="8826014" cy="4130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Contoso business plan</a:t>
            </a:r>
            <a:endParaRPr lang="en-US" dirty="0"/>
          </a:p>
        </p:txBody>
      </p:sp>
      <p:sp>
        <p:nvSpPr>
          <p:cNvPr id="8" name="Freeform 11"/>
          <p:cNvSpPr/>
          <p:nvPr/>
        </p:nvSpPr>
        <p:spPr bwMode="auto">
          <a:xfrm flipV="1">
            <a:off x="-4146" y="781018"/>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078309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AA14AE4-11F2-4FDA-9E81-B2567D6A6474}"/>
              </a:ext>
            </a:extLst>
          </p:cNvPr>
          <p:cNvSpPr>
            <a:spLocks noGrp="1"/>
          </p:cNvSpPr>
          <p:nvPr>
            <p:ph type="pic" sz="quarter" idx="14"/>
          </p:nvPr>
        </p:nvSpPr>
        <p:spPr>
          <a:xfrm>
            <a:off x="1509" y="0"/>
            <a:ext cx="6119370" cy="7497763"/>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13" name="Rectangle 12">
            <a:extLst>
              <a:ext uri="{FF2B5EF4-FFF2-40B4-BE49-F238E27FC236}">
                <a16:creationId xmlns:a16="http://schemas.microsoft.com/office/drawing/2014/main" id="{893EBD09-1706-473B-B779-2BE1D717216B}"/>
              </a:ext>
            </a:extLst>
          </p:cNvPr>
          <p:cNvSpPr/>
          <p:nvPr userDrawn="1"/>
        </p:nvSpPr>
        <p:spPr>
          <a:xfrm>
            <a:off x="953623" y="4450608"/>
            <a:ext cx="5081257" cy="1099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82" dirty="0"/>
          </a:p>
        </p:txBody>
      </p:sp>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1240168" y="4538646"/>
            <a:ext cx="4399112" cy="999702"/>
          </a:xfrm>
        </p:spPr>
        <p:txBody>
          <a:bodyPr anchor="ctr" anchorCtr="0">
            <a:normAutofit/>
          </a:bodyPr>
          <a:lstStyle>
            <a:lvl1pPr algn="ctr">
              <a:defRPr sz="3564"/>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5F381AAE-62C0-4761-90A8-43C8E0B3D2A9}"/>
              </a:ext>
            </a:extLst>
          </p:cNvPr>
          <p:cNvSpPr>
            <a:spLocks noGrp="1"/>
          </p:cNvSpPr>
          <p:nvPr>
            <p:ph type="pic" sz="quarter" idx="15"/>
          </p:nvPr>
        </p:nvSpPr>
        <p:spPr>
          <a:xfrm>
            <a:off x="3017441" y="849747"/>
            <a:ext cx="8147090" cy="579827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a:noAutofit/>
          </a:bodyPr>
          <a:lstStyle/>
          <a:p>
            <a:r>
              <a:rPr lang="en-US"/>
              <a:t>Click icon to add picture</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lvl1pPr>
              <a:defRPr>
                <a:solidFill>
                  <a:schemeClr val="bg1">
                    <a:lumMod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97218823"/>
      </p:ext>
    </p:extLst>
  </p:cSld>
  <p:clrMapOvr>
    <a:masterClrMapping/>
  </p:clrMapOvr>
  <p:extLst>
    <p:ext uri="{DCECCB84-F9BA-43D5-87BE-67443E8EF086}">
      <p15:sldGuideLst xmlns:p15="http://schemas.microsoft.com/office/powerpoint/2012/main">
        <p15:guide id="1" pos="380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1368" y="781679"/>
            <a:ext cx="10410171" cy="699791"/>
          </a:xfrm>
        </p:spPr>
        <p:txBody>
          <a:bodyPr>
            <a:normAutofit/>
          </a:bodyPr>
          <a:lstStyle>
            <a:lvl1pPr>
              <a:defRPr sz="3564"/>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31369" y="1989406"/>
            <a:ext cx="5106075" cy="599821"/>
          </a:xfrm>
        </p:spPr>
        <p:txBody>
          <a:bodyPr anchor="ctr" anchorCtr="0">
            <a:normAutofit/>
          </a:bodyPr>
          <a:lstStyle>
            <a:lvl1pPr marL="0" indent="0">
              <a:buNone/>
              <a:defRPr sz="1584" b="0"/>
            </a:lvl1pPr>
            <a:lvl2pPr marL="452628" indent="0">
              <a:buNone/>
              <a:defRPr sz="1980" b="1"/>
            </a:lvl2pPr>
            <a:lvl3pPr marL="905256" indent="0">
              <a:buNone/>
              <a:defRPr sz="1782" b="1"/>
            </a:lvl3pPr>
            <a:lvl4pPr marL="1357884" indent="0">
              <a:buNone/>
              <a:defRPr sz="1584" b="1"/>
            </a:lvl4pPr>
            <a:lvl5pPr marL="1810512" indent="0">
              <a:buNone/>
              <a:defRPr sz="1584" b="1"/>
            </a:lvl5pPr>
            <a:lvl6pPr marL="2263140" indent="0">
              <a:buNone/>
              <a:defRPr sz="1584" b="1"/>
            </a:lvl6pPr>
            <a:lvl7pPr marL="2715768" indent="0">
              <a:buNone/>
              <a:defRPr sz="1584" b="1"/>
            </a:lvl7pPr>
            <a:lvl8pPr marL="3168396" indent="0">
              <a:buNone/>
              <a:defRPr sz="1584" b="1"/>
            </a:lvl8pPr>
            <a:lvl9pPr marL="3621024" indent="0">
              <a:buNone/>
              <a:defRPr sz="1584"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1369" y="2609221"/>
            <a:ext cx="5106075" cy="4028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110318" y="1989406"/>
            <a:ext cx="5131221" cy="599821"/>
          </a:xfrm>
        </p:spPr>
        <p:txBody>
          <a:bodyPr anchor="ctr" anchorCtr="0">
            <a:normAutofit/>
          </a:bodyPr>
          <a:lstStyle>
            <a:lvl1pPr marL="0" indent="0">
              <a:buNone/>
              <a:defRPr sz="1584" b="0"/>
            </a:lvl1pPr>
            <a:lvl2pPr marL="452628" indent="0">
              <a:buNone/>
              <a:defRPr sz="1980" b="1"/>
            </a:lvl2pPr>
            <a:lvl3pPr marL="905256" indent="0">
              <a:buNone/>
              <a:defRPr sz="1782" b="1"/>
            </a:lvl3pPr>
            <a:lvl4pPr marL="1357884" indent="0">
              <a:buNone/>
              <a:defRPr sz="1584" b="1"/>
            </a:lvl4pPr>
            <a:lvl5pPr marL="1810512" indent="0">
              <a:buNone/>
              <a:defRPr sz="1584" b="1"/>
            </a:lvl5pPr>
            <a:lvl6pPr marL="2263140" indent="0">
              <a:buNone/>
              <a:defRPr sz="1584" b="1"/>
            </a:lvl6pPr>
            <a:lvl7pPr marL="2715768" indent="0">
              <a:buNone/>
              <a:defRPr sz="1584" b="1"/>
            </a:lvl7pPr>
            <a:lvl8pPr marL="3168396" indent="0">
              <a:buNone/>
              <a:defRPr sz="1584" b="1"/>
            </a:lvl8pPr>
            <a:lvl9pPr marL="3621024" indent="0">
              <a:buNone/>
              <a:defRPr sz="1584"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10318" y="2609221"/>
            <a:ext cx="5131221" cy="4028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p>
            <a:r>
              <a:rPr lang="en-US" dirty="0"/>
              <a:t>Contoso business plan</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10057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concept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62EDD7B-9CFE-429C-B002-CB0D9B31ECDE}"/>
              </a:ext>
            </a:extLst>
          </p:cNvPr>
          <p:cNvSpPr>
            <a:spLocks noGrp="1"/>
          </p:cNvSpPr>
          <p:nvPr>
            <p:ph type="pic" sz="quarter" idx="14"/>
          </p:nvPr>
        </p:nvSpPr>
        <p:spPr>
          <a:xfrm>
            <a:off x="1509" y="0"/>
            <a:ext cx="12066746" cy="7497763"/>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1173030" y="2053299"/>
            <a:ext cx="4526161" cy="1026825"/>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Content Placeholder 2">
            <a:extLst>
              <a:ext uri="{FF2B5EF4-FFF2-40B4-BE49-F238E27FC236}">
                <a16:creationId xmlns:a16="http://schemas.microsoft.com/office/drawing/2014/main" id="{4EF15002-67E4-4A4E-8458-C33E897B7F14}"/>
              </a:ext>
            </a:extLst>
          </p:cNvPr>
          <p:cNvSpPr>
            <a:spLocks noGrp="1"/>
          </p:cNvSpPr>
          <p:nvPr>
            <p:ph idx="1" hasCustomPrompt="1"/>
          </p:nvPr>
        </p:nvSpPr>
        <p:spPr>
          <a:xfrm>
            <a:off x="1173030" y="3481189"/>
            <a:ext cx="4526161" cy="799761"/>
          </a:xfrm>
        </p:spPr>
        <p:txBody>
          <a:bodyPr>
            <a:normAutofit/>
          </a:bodyPr>
          <a:lstStyle>
            <a:lvl1pPr marL="0" indent="0">
              <a:lnSpc>
                <a:spcPts val="2178"/>
              </a:lnSpc>
              <a:buNone/>
              <a:defRPr sz="1386"/>
            </a:lvl1pPr>
            <a:lvl2pPr marL="452628" indent="0">
              <a:lnSpc>
                <a:spcPts val="2178"/>
              </a:lnSpc>
              <a:buNone/>
              <a:defRPr sz="1584"/>
            </a:lvl2pPr>
            <a:lvl3pPr marL="905256" indent="0">
              <a:lnSpc>
                <a:spcPts val="2178"/>
              </a:lnSpc>
              <a:buNone/>
              <a:defRPr sz="1584"/>
            </a:lvl3pPr>
            <a:lvl4pPr marL="1357884" indent="0">
              <a:lnSpc>
                <a:spcPts val="2178"/>
              </a:lnSpc>
              <a:buNone/>
              <a:defRPr sz="1584"/>
            </a:lvl4pPr>
            <a:lvl5pPr marL="1810512" indent="0">
              <a:lnSpc>
                <a:spcPts val="2178"/>
              </a:lnSpc>
              <a:buNone/>
              <a:defRPr sz="1584"/>
            </a:lvl5pPr>
          </a:lstStyle>
          <a:p>
            <a:pPr lvl="0"/>
            <a:r>
              <a:rPr lang="en-US" dirty="0"/>
              <a:t>Click to edit text</a:t>
            </a:r>
          </a:p>
        </p:txBody>
      </p:sp>
      <p:sp>
        <p:nvSpPr>
          <p:cNvPr id="9" name="Content Placeholder 2">
            <a:extLst>
              <a:ext uri="{FF2B5EF4-FFF2-40B4-BE49-F238E27FC236}">
                <a16:creationId xmlns:a16="http://schemas.microsoft.com/office/drawing/2014/main" id="{5FEF5233-78E0-4693-B7BD-AB83F3704938}"/>
              </a:ext>
            </a:extLst>
          </p:cNvPr>
          <p:cNvSpPr>
            <a:spLocks noGrp="1"/>
          </p:cNvSpPr>
          <p:nvPr>
            <p:ph idx="16" hasCustomPrompt="1"/>
          </p:nvPr>
        </p:nvSpPr>
        <p:spPr>
          <a:xfrm>
            <a:off x="1173030" y="3158062"/>
            <a:ext cx="4526161" cy="299911"/>
          </a:xfrm>
        </p:spPr>
        <p:txBody>
          <a:bodyPr>
            <a:noAutofit/>
          </a:bodyPr>
          <a:lstStyle>
            <a:lvl1pPr marL="0" indent="0">
              <a:lnSpc>
                <a:spcPts val="2178"/>
              </a:lnSpc>
              <a:buNone/>
              <a:defRPr sz="1782">
                <a:solidFill>
                  <a:schemeClr val="accent2"/>
                </a:solidFill>
                <a:latin typeface="+mj-lt"/>
              </a:defRPr>
            </a:lvl1pPr>
            <a:lvl2pPr marL="452628" indent="0">
              <a:lnSpc>
                <a:spcPts val="2178"/>
              </a:lnSpc>
              <a:buNone/>
              <a:defRPr sz="1584"/>
            </a:lvl2pPr>
            <a:lvl3pPr marL="905256" indent="0">
              <a:lnSpc>
                <a:spcPts val="2178"/>
              </a:lnSpc>
              <a:buNone/>
              <a:defRPr sz="1584"/>
            </a:lvl3pPr>
            <a:lvl4pPr marL="1357884" indent="0">
              <a:lnSpc>
                <a:spcPts val="2178"/>
              </a:lnSpc>
              <a:buNone/>
              <a:defRPr sz="1584"/>
            </a:lvl4pPr>
            <a:lvl5pPr marL="1810512" indent="0">
              <a:lnSpc>
                <a:spcPts val="2178"/>
              </a:lnSpc>
              <a:buNone/>
              <a:defRPr sz="1584"/>
            </a:lvl5pPr>
          </a:lstStyle>
          <a:p>
            <a:pPr lvl="0"/>
            <a:r>
              <a:rPr lang="en-US" dirty="0"/>
              <a:t>Click to edit text</a:t>
            </a:r>
          </a:p>
        </p:txBody>
      </p:sp>
      <p:sp>
        <p:nvSpPr>
          <p:cNvPr id="10" name="Content Placeholder 2">
            <a:extLst>
              <a:ext uri="{FF2B5EF4-FFF2-40B4-BE49-F238E27FC236}">
                <a16:creationId xmlns:a16="http://schemas.microsoft.com/office/drawing/2014/main" id="{DAFFB0F1-B93F-405D-9BAC-C8487E8EAD32}"/>
              </a:ext>
            </a:extLst>
          </p:cNvPr>
          <p:cNvSpPr>
            <a:spLocks noGrp="1"/>
          </p:cNvSpPr>
          <p:nvPr>
            <p:ph idx="18" hasCustomPrompt="1"/>
          </p:nvPr>
        </p:nvSpPr>
        <p:spPr>
          <a:xfrm>
            <a:off x="1173030" y="4745025"/>
            <a:ext cx="4526161" cy="799761"/>
          </a:xfrm>
        </p:spPr>
        <p:txBody>
          <a:bodyPr>
            <a:normAutofit/>
          </a:bodyPr>
          <a:lstStyle>
            <a:lvl1pPr marL="0" indent="0">
              <a:lnSpc>
                <a:spcPts val="2178"/>
              </a:lnSpc>
              <a:buNone/>
              <a:defRPr sz="1386"/>
            </a:lvl1pPr>
            <a:lvl2pPr marL="452628" indent="0">
              <a:lnSpc>
                <a:spcPts val="2178"/>
              </a:lnSpc>
              <a:buNone/>
              <a:defRPr sz="1584"/>
            </a:lvl2pPr>
            <a:lvl3pPr marL="905256" indent="0">
              <a:lnSpc>
                <a:spcPts val="2178"/>
              </a:lnSpc>
              <a:buNone/>
              <a:defRPr sz="1584"/>
            </a:lvl3pPr>
            <a:lvl4pPr marL="1357884" indent="0">
              <a:lnSpc>
                <a:spcPts val="2178"/>
              </a:lnSpc>
              <a:buNone/>
              <a:defRPr sz="1584"/>
            </a:lvl4pPr>
            <a:lvl5pPr marL="1810512" indent="0">
              <a:lnSpc>
                <a:spcPts val="2178"/>
              </a:lnSpc>
              <a:buNone/>
              <a:defRPr sz="1584"/>
            </a:lvl5pPr>
          </a:lstStyle>
          <a:p>
            <a:pPr lvl="0"/>
            <a:r>
              <a:rPr lang="en-US" dirty="0"/>
              <a:t>Click to edit text</a:t>
            </a:r>
          </a:p>
        </p:txBody>
      </p:sp>
      <p:sp>
        <p:nvSpPr>
          <p:cNvPr id="11" name="Content Placeholder 2">
            <a:extLst>
              <a:ext uri="{FF2B5EF4-FFF2-40B4-BE49-F238E27FC236}">
                <a16:creationId xmlns:a16="http://schemas.microsoft.com/office/drawing/2014/main" id="{78DECC8A-9731-47C9-ADC8-DB414C006D1F}"/>
              </a:ext>
            </a:extLst>
          </p:cNvPr>
          <p:cNvSpPr>
            <a:spLocks noGrp="1"/>
          </p:cNvSpPr>
          <p:nvPr>
            <p:ph idx="19" hasCustomPrompt="1"/>
          </p:nvPr>
        </p:nvSpPr>
        <p:spPr>
          <a:xfrm>
            <a:off x="1173030" y="4421898"/>
            <a:ext cx="4526161" cy="299911"/>
          </a:xfrm>
        </p:spPr>
        <p:txBody>
          <a:bodyPr>
            <a:noAutofit/>
          </a:bodyPr>
          <a:lstStyle>
            <a:lvl1pPr marL="0" indent="0">
              <a:lnSpc>
                <a:spcPts val="2178"/>
              </a:lnSpc>
              <a:buNone/>
              <a:defRPr sz="1782">
                <a:solidFill>
                  <a:schemeClr val="accent2"/>
                </a:solidFill>
                <a:latin typeface="+mj-lt"/>
              </a:defRPr>
            </a:lvl1pPr>
            <a:lvl2pPr marL="452628" indent="0">
              <a:lnSpc>
                <a:spcPts val="2178"/>
              </a:lnSpc>
              <a:buNone/>
              <a:defRPr sz="1584"/>
            </a:lvl2pPr>
            <a:lvl3pPr marL="905256" indent="0">
              <a:lnSpc>
                <a:spcPts val="2178"/>
              </a:lnSpc>
              <a:buNone/>
              <a:defRPr sz="1584"/>
            </a:lvl3pPr>
            <a:lvl4pPr marL="1357884" indent="0">
              <a:lnSpc>
                <a:spcPts val="2178"/>
              </a:lnSpc>
              <a:buNone/>
              <a:defRPr sz="1584"/>
            </a:lvl4pPr>
            <a:lvl5pPr marL="1810512" indent="0">
              <a:lnSpc>
                <a:spcPts val="2178"/>
              </a:lnSpc>
              <a:buNone/>
              <a:defRPr sz="1584"/>
            </a:lvl5pPr>
          </a:lstStyle>
          <a:p>
            <a:pPr lvl="0"/>
            <a:r>
              <a:rPr lang="en-US" dirty="0"/>
              <a:t>Click to edit text</a:t>
            </a:r>
          </a:p>
        </p:txBody>
      </p:sp>
    </p:spTree>
    <p:extLst>
      <p:ext uri="{BB962C8B-B14F-4D97-AF65-F5344CB8AC3E}">
        <p14:creationId xmlns:p14="http://schemas.microsoft.com/office/powerpoint/2010/main" val="4050672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63253" y="2250805"/>
            <a:ext cx="8826013" cy="1605820"/>
          </a:xfrm>
        </p:spPr>
        <p:txBody>
          <a:bodyPr anchor="b"/>
          <a:lstStyle>
            <a:lvl1pPr algn="l">
              <a:defRPr sz="3960" b="0" cap="none"/>
            </a:lvl1pPr>
          </a:lstStyle>
          <a:p>
            <a:r>
              <a:rPr lang="en-US"/>
              <a:t>Click to edit Master title style</a:t>
            </a:r>
            <a:endParaRPr lang="en-US" dirty="0"/>
          </a:p>
        </p:txBody>
      </p:sp>
      <p:sp>
        <p:nvSpPr>
          <p:cNvPr id="3" name="Text Placeholder 2"/>
          <p:cNvSpPr>
            <a:spLocks noGrp="1"/>
          </p:cNvSpPr>
          <p:nvPr>
            <p:ph type="body" idx="1"/>
          </p:nvPr>
        </p:nvSpPr>
        <p:spPr>
          <a:xfrm>
            <a:off x="2563253" y="3859445"/>
            <a:ext cx="8826013" cy="940664"/>
          </a:xfrm>
        </p:spPr>
        <p:txBody>
          <a:bodyPr anchor="t"/>
          <a:lstStyle>
            <a:lvl1pPr marL="0" indent="0" algn="l">
              <a:buNone/>
              <a:defRPr sz="1980">
                <a:solidFill>
                  <a:schemeClr val="tx1">
                    <a:lumMod val="65000"/>
                    <a:lumOff val="35000"/>
                  </a:schemeClr>
                </a:solidFill>
              </a:defRPr>
            </a:lvl1pPr>
            <a:lvl2pPr marL="452628" indent="0">
              <a:buNone/>
              <a:defRPr sz="1782">
                <a:solidFill>
                  <a:schemeClr val="tx1">
                    <a:tint val="75000"/>
                  </a:schemeClr>
                </a:solidFill>
              </a:defRPr>
            </a:lvl2pPr>
            <a:lvl3pPr marL="905256" indent="0">
              <a:buNone/>
              <a:defRPr sz="1584">
                <a:solidFill>
                  <a:schemeClr val="tx1">
                    <a:tint val="75000"/>
                  </a:schemeClr>
                </a:solidFill>
              </a:defRPr>
            </a:lvl3pPr>
            <a:lvl4pPr marL="1357884" indent="0">
              <a:buNone/>
              <a:defRPr sz="1386">
                <a:solidFill>
                  <a:schemeClr val="tx1">
                    <a:tint val="75000"/>
                  </a:schemeClr>
                </a:solidFill>
              </a:defRPr>
            </a:lvl4pPr>
            <a:lvl5pPr marL="1810512" indent="0">
              <a:buNone/>
              <a:defRPr sz="1386">
                <a:solidFill>
                  <a:schemeClr val="tx1">
                    <a:tint val="75000"/>
                  </a:schemeClr>
                </a:solidFill>
              </a:defRPr>
            </a:lvl5pPr>
            <a:lvl6pPr marL="2263140" indent="0">
              <a:buNone/>
              <a:defRPr sz="1386">
                <a:solidFill>
                  <a:schemeClr val="tx1">
                    <a:tint val="75000"/>
                  </a:schemeClr>
                </a:solidFill>
              </a:defRPr>
            </a:lvl6pPr>
            <a:lvl7pPr marL="2715768" indent="0">
              <a:buNone/>
              <a:defRPr sz="1386">
                <a:solidFill>
                  <a:schemeClr val="tx1">
                    <a:tint val="75000"/>
                  </a:schemeClr>
                </a:solidFill>
              </a:defRPr>
            </a:lvl7pPr>
            <a:lvl8pPr marL="3168396" indent="0">
              <a:buNone/>
              <a:defRPr sz="1386">
                <a:solidFill>
                  <a:schemeClr val="tx1">
                    <a:tint val="75000"/>
                  </a:schemeClr>
                </a:solidFill>
              </a:defRPr>
            </a:lvl8pPr>
            <a:lvl9pPr marL="3621024" indent="0">
              <a:buNone/>
              <a:defRPr sz="138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20XX</a:t>
            </a:r>
            <a:endParaRPr lang="en-US" dirty="0"/>
          </a:p>
        </p:txBody>
      </p:sp>
      <p:sp>
        <p:nvSpPr>
          <p:cNvPr id="5" name="Footer Placeholder 4"/>
          <p:cNvSpPr>
            <a:spLocks noGrp="1"/>
          </p:cNvSpPr>
          <p:nvPr>
            <p:ph type="ftr" sz="quarter" idx="11"/>
          </p:nvPr>
        </p:nvSpPr>
        <p:spPr/>
        <p:txBody>
          <a:bodyPr/>
          <a:lstStyle/>
          <a:p>
            <a:r>
              <a:rPr lang="en-US"/>
              <a:t>Contoso business plan</a:t>
            </a:r>
            <a:endParaRPr lang="en-US" dirty="0"/>
          </a:p>
        </p:txBody>
      </p:sp>
      <p:sp>
        <p:nvSpPr>
          <p:cNvPr id="9" name="Freeform 11"/>
          <p:cNvSpPr/>
          <p:nvPr/>
        </p:nvSpPr>
        <p:spPr bwMode="auto">
          <a:xfrm flipV="1">
            <a:off x="-4146" y="3474658"/>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26481" y="3546776"/>
            <a:ext cx="771949" cy="399186"/>
          </a:xfrm>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397139685"/>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63253" y="2332638"/>
            <a:ext cx="4270613" cy="41300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18653" y="2324571"/>
            <a:ext cx="4270613" cy="41300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Contoso business plan</a:t>
            </a:r>
            <a:endParaRPr lang="en-US" dirty="0"/>
          </a:p>
        </p:txBody>
      </p:sp>
      <p:sp>
        <p:nvSpPr>
          <p:cNvPr id="10" name="Freeform 11"/>
          <p:cNvSpPr/>
          <p:nvPr/>
        </p:nvSpPr>
        <p:spPr bwMode="auto">
          <a:xfrm flipV="1">
            <a:off x="-4146" y="781018"/>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26481" y="861273"/>
            <a:ext cx="771949" cy="399186"/>
          </a:xfrm>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16647239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9903" y="2156731"/>
            <a:ext cx="3952701" cy="630020"/>
          </a:xfrm>
        </p:spPr>
        <p:txBody>
          <a:bodyPr anchor="b">
            <a:noAutofit/>
          </a:bodyPr>
          <a:lstStyle>
            <a:lvl1pPr marL="0" indent="0">
              <a:buNone/>
              <a:defRPr sz="2376" b="0"/>
            </a:lvl1pPr>
            <a:lvl2pPr marL="452628" indent="0">
              <a:buNone/>
              <a:defRPr sz="1980" b="1"/>
            </a:lvl2pPr>
            <a:lvl3pPr marL="905256" indent="0">
              <a:buNone/>
              <a:defRPr sz="1782" b="1"/>
            </a:lvl3pPr>
            <a:lvl4pPr marL="1357884" indent="0">
              <a:buNone/>
              <a:defRPr sz="1584" b="1"/>
            </a:lvl4pPr>
            <a:lvl5pPr marL="1810512" indent="0">
              <a:buNone/>
              <a:defRPr sz="1584" b="1"/>
            </a:lvl5pPr>
            <a:lvl6pPr marL="2263140" indent="0">
              <a:buNone/>
              <a:defRPr sz="1584" b="1"/>
            </a:lvl6pPr>
            <a:lvl7pPr marL="2715768" indent="0">
              <a:buNone/>
              <a:defRPr sz="1584" b="1"/>
            </a:lvl7pPr>
            <a:lvl8pPr marL="3168396" indent="0">
              <a:buNone/>
              <a:defRPr sz="1584" b="1"/>
            </a:lvl8pPr>
            <a:lvl9pPr marL="3621024" indent="0">
              <a:buNone/>
              <a:defRPr sz="1584" b="1"/>
            </a:lvl9pPr>
          </a:lstStyle>
          <a:p>
            <a:pPr lvl="0"/>
            <a:r>
              <a:rPr lang="en-US"/>
              <a:t>Click to edit Master text styles</a:t>
            </a:r>
          </a:p>
        </p:txBody>
      </p:sp>
      <p:sp>
        <p:nvSpPr>
          <p:cNvPr id="4" name="Content Placeholder 3"/>
          <p:cNvSpPr>
            <a:spLocks noGrp="1"/>
          </p:cNvSpPr>
          <p:nvPr>
            <p:ph sz="half" idx="2"/>
          </p:nvPr>
        </p:nvSpPr>
        <p:spPr>
          <a:xfrm>
            <a:off x="2563253" y="2786751"/>
            <a:ext cx="4299351" cy="366695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31368" y="2153202"/>
            <a:ext cx="3958907" cy="630020"/>
          </a:xfrm>
        </p:spPr>
        <p:txBody>
          <a:bodyPr anchor="b">
            <a:noAutofit/>
          </a:bodyPr>
          <a:lstStyle>
            <a:lvl1pPr marL="0" indent="0">
              <a:buNone/>
              <a:defRPr sz="2376" b="0"/>
            </a:lvl1pPr>
            <a:lvl2pPr marL="452628" indent="0">
              <a:buNone/>
              <a:defRPr sz="1980" b="1"/>
            </a:lvl2pPr>
            <a:lvl3pPr marL="905256" indent="0">
              <a:buNone/>
              <a:defRPr sz="1782" b="1"/>
            </a:lvl3pPr>
            <a:lvl4pPr marL="1357884" indent="0">
              <a:buNone/>
              <a:defRPr sz="1584" b="1"/>
            </a:lvl4pPr>
            <a:lvl5pPr marL="1810512" indent="0">
              <a:buNone/>
              <a:defRPr sz="1584" b="1"/>
            </a:lvl5pPr>
            <a:lvl6pPr marL="2263140" indent="0">
              <a:buNone/>
              <a:defRPr sz="1584" b="1"/>
            </a:lvl6pPr>
            <a:lvl7pPr marL="2715768" indent="0">
              <a:buNone/>
              <a:defRPr sz="1584" b="1"/>
            </a:lvl7pPr>
            <a:lvl8pPr marL="3168396" indent="0">
              <a:buNone/>
              <a:defRPr sz="1584" b="1"/>
            </a:lvl8pPr>
            <a:lvl9pPr marL="3621024" indent="0">
              <a:buNone/>
              <a:defRPr sz="1584" b="1"/>
            </a:lvl9pPr>
          </a:lstStyle>
          <a:p>
            <a:pPr lvl="0"/>
            <a:r>
              <a:rPr lang="en-US"/>
              <a:t>Click to edit Master text styles</a:t>
            </a:r>
          </a:p>
        </p:txBody>
      </p:sp>
      <p:sp>
        <p:nvSpPr>
          <p:cNvPr id="6" name="Content Placeholder 5"/>
          <p:cNvSpPr>
            <a:spLocks noGrp="1"/>
          </p:cNvSpPr>
          <p:nvPr>
            <p:ph sz="quarter" idx="4"/>
          </p:nvPr>
        </p:nvSpPr>
        <p:spPr>
          <a:xfrm>
            <a:off x="7095101" y="2783222"/>
            <a:ext cx="4295174" cy="366695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20XX</a:t>
            </a:r>
            <a:endParaRPr lang="en-US" dirty="0"/>
          </a:p>
        </p:txBody>
      </p:sp>
      <p:sp>
        <p:nvSpPr>
          <p:cNvPr id="8" name="Footer Placeholder 7"/>
          <p:cNvSpPr>
            <a:spLocks noGrp="1"/>
          </p:cNvSpPr>
          <p:nvPr>
            <p:ph type="ftr" sz="quarter" idx="11"/>
          </p:nvPr>
        </p:nvSpPr>
        <p:spPr/>
        <p:txBody>
          <a:bodyPr/>
          <a:lstStyle/>
          <a:p>
            <a:r>
              <a:rPr lang="en-US"/>
              <a:t>Contoso business plan</a:t>
            </a:r>
            <a:endParaRPr lang="en-US" dirty="0"/>
          </a:p>
        </p:txBody>
      </p:sp>
      <p:sp>
        <p:nvSpPr>
          <p:cNvPr id="12" name="Freeform 11"/>
          <p:cNvSpPr/>
          <p:nvPr/>
        </p:nvSpPr>
        <p:spPr bwMode="auto">
          <a:xfrm flipV="1">
            <a:off x="-4146" y="781018"/>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26481" y="861273"/>
            <a:ext cx="771949" cy="399186"/>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20702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20XX</a:t>
            </a:r>
            <a:endParaRPr lang="en-US" dirty="0"/>
          </a:p>
        </p:txBody>
      </p:sp>
      <p:sp>
        <p:nvSpPr>
          <p:cNvPr id="4" name="Footer Placeholder 3"/>
          <p:cNvSpPr>
            <a:spLocks noGrp="1"/>
          </p:cNvSpPr>
          <p:nvPr>
            <p:ph type="ftr" sz="quarter" idx="11"/>
          </p:nvPr>
        </p:nvSpPr>
        <p:spPr/>
        <p:txBody>
          <a:bodyPr/>
          <a:lstStyle/>
          <a:p>
            <a:r>
              <a:rPr lang="en-US"/>
              <a:t>Contoso business plan</a:t>
            </a:r>
            <a:endParaRPr lang="en-US" dirty="0"/>
          </a:p>
        </p:txBody>
      </p:sp>
      <p:sp>
        <p:nvSpPr>
          <p:cNvPr id="7" name="Freeform 11"/>
          <p:cNvSpPr/>
          <p:nvPr/>
        </p:nvSpPr>
        <p:spPr bwMode="auto">
          <a:xfrm flipV="1">
            <a:off x="-4146" y="781018"/>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194978355"/>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20XX</a:t>
            </a:r>
            <a:endParaRPr lang="en-US" dirty="0"/>
          </a:p>
        </p:txBody>
      </p:sp>
      <p:sp>
        <p:nvSpPr>
          <p:cNvPr id="3" name="Footer Placeholder 2"/>
          <p:cNvSpPr>
            <a:spLocks noGrp="1"/>
          </p:cNvSpPr>
          <p:nvPr>
            <p:ph type="ftr" sz="quarter" idx="11"/>
          </p:nvPr>
        </p:nvSpPr>
        <p:spPr/>
        <p:txBody>
          <a:bodyPr/>
          <a:lstStyle/>
          <a:p>
            <a:r>
              <a:rPr lang="en-US"/>
              <a:t>Contoso business plan</a:t>
            </a:r>
            <a:endParaRPr lang="en-US" dirty="0"/>
          </a:p>
        </p:txBody>
      </p:sp>
      <p:sp>
        <p:nvSpPr>
          <p:cNvPr id="6" name="Freeform 11"/>
          <p:cNvSpPr/>
          <p:nvPr/>
        </p:nvSpPr>
        <p:spPr bwMode="auto">
          <a:xfrm flipV="1">
            <a:off x="-4146" y="781018"/>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52788374"/>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3253" y="487702"/>
            <a:ext cx="3470056" cy="1067389"/>
          </a:xfrm>
        </p:spPr>
        <p:txBody>
          <a:bodyPr anchor="b"/>
          <a:lstStyle>
            <a:lvl1pPr algn="l">
              <a:defRPr sz="1980" b="0"/>
            </a:lvl1pPr>
          </a:lstStyle>
          <a:p>
            <a:r>
              <a:rPr lang="en-US"/>
              <a:t>Click to edit Master title style</a:t>
            </a:r>
            <a:endParaRPr lang="en-US" dirty="0"/>
          </a:p>
        </p:txBody>
      </p:sp>
      <p:sp>
        <p:nvSpPr>
          <p:cNvPr id="3" name="Content Placeholder 2"/>
          <p:cNvSpPr>
            <a:spLocks noGrp="1"/>
          </p:cNvSpPr>
          <p:nvPr>
            <p:ph idx="1"/>
          </p:nvPr>
        </p:nvSpPr>
        <p:spPr>
          <a:xfrm>
            <a:off x="6259618" y="487703"/>
            <a:ext cx="5129649" cy="5920109"/>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3253" y="1747743"/>
            <a:ext cx="3470056" cy="4660066"/>
          </a:xfrm>
        </p:spPr>
        <p:txBody>
          <a:bodyPr/>
          <a:lstStyle>
            <a:lvl1pPr marL="0" indent="0">
              <a:buNone/>
              <a:defRPr sz="1386"/>
            </a:lvl1pPr>
            <a:lvl2pPr marL="452628" indent="0">
              <a:buNone/>
              <a:defRPr sz="1188"/>
            </a:lvl2pPr>
            <a:lvl3pPr marL="905256" indent="0">
              <a:buNone/>
              <a:defRPr sz="990"/>
            </a:lvl3pPr>
            <a:lvl4pPr marL="1357884" indent="0">
              <a:buNone/>
              <a:defRPr sz="891"/>
            </a:lvl4pPr>
            <a:lvl5pPr marL="1810512" indent="0">
              <a:buNone/>
              <a:defRPr sz="891"/>
            </a:lvl5pPr>
            <a:lvl6pPr marL="2263140" indent="0">
              <a:buNone/>
              <a:defRPr sz="891"/>
            </a:lvl6pPr>
            <a:lvl7pPr marL="2715768" indent="0">
              <a:buNone/>
              <a:defRPr sz="891"/>
            </a:lvl7pPr>
            <a:lvl8pPr marL="3168396" indent="0">
              <a:buNone/>
              <a:defRPr sz="891"/>
            </a:lvl8pPr>
            <a:lvl9pPr marL="3621024" indent="0">
              <a:buNone/>
              <a:defRPr sz="891"/>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Contoso business plan</a:t>
            </a:r>
            <a:endParaRPr lang="en-US" dirty="0"/>
          </a:p>
        </p:txBody>
      </p:sp>
      <p:sp>
        <p:nvSpPr>
          <p:cNvPr id="9" name="Freeform 11"/>
          <p:cNvSpPr/>
          <p:nvPr/>
        </p:nvSpPr>
        <p:spPr bwMode="auto">
          <a:xfrm flipV="1">
            <a:off x="-4146" y="781018"/>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79331251"/>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3254" y="5248434"/>
            <a:ext cx="8826014" cy="619607"/>
          </a:xfrm>
        </p:spPr>
        <p:txBody>
          <a:bodyPr anchor="b">
            <a:normAutofit/>
          </a:bodyPr>
          <a:lstStyle>
            <a:lvl1pPr algn="l">
              <a:defRPr sz="2376"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63253" y="694199"/>
            <a:ext cx="8826014" cy="4214589"/>
          </a:xfrm>
        </p:spPr>
        <p:txBody>
          <a:bodyPr anchor="t">
            <a:normAutofit/>
          </a:bodyPr>
          <a:lstStyle>
            <a:lvl1pPr marL="0" indent="0" algn="ctr">
              <a:buNone/>
              <a:defRPr sz="1584"/>
            </a:lvl1pPr>
            <a:lvl2pPr marL="452628" indent="0">
              <a:buNone/>
              <a:defRPr sz="1584"/>
            </a:lvl2pPr>
            <a:lvl3pPr marL="905256" indent="0">
              <a:buNone/>
              <a:defRPr sz="1584"/>
            </a:lvl3pPr>
            <a:lvl4pPr marL="1357884" indent="0">
              <a:buNone/>
              <a:defRPr sz="1584"/>
            </a:lvl4pPr>
            <a:lvl5pPr marL="1810512" indent="0">
              <a:buNone/>
              <a:defRPr sz="1584"/>
            </a:lvl5pPr>
            <a:lvl6pPr marL="2263140" indent="0">
              <a:buNone/>
              <a:defRPr sz="1584"/>
            </a:lvl6pPr>
            <a:lvl7pPr marL="2715768" indent="0">
              <a:buNone/>
              <a:defRPr sz="1584"/>
            </a:lvl7pPr>
            <a:lvl8pPr marL="3168396" indent="0">
              <a:buNone/>
              <a:defRPr sz="1584"/>
            </a:lvl8pPr>
            <a:lvl9pPr marL="3621024" indent="0">
              <a:buNone/>
              <a:defRPr sz="1584"/>
            </a:lvl9pPr>
          </a:lstStyle>
          <a:p>
            <a:r>
              <a:rPr lang="en-US"/>
              <a:t>Click icon to add picture</a:t>
            </a:r>
            <a:endParaRPr lang="en-US" dirty="0"/>
          </a:p>
        </p:txBody>
      </p:sp>
      <p:sp>
        <p:nvSpPr>
          <p:cNvPr id="4" name="Text Placeholder 3"/>
          <p:cNvSpPr>
            <a:spLocks noGrp="1"/>
          </p:cNvSpPr>
          <p:nvPr>
            <p:ph type="body" sz="half" idx="2"/>
          </p:nvPr>
        </p:nvSpPr>
        <p:spPr>
          <a:xfrm>
            <a:off x="2563254" y="5868041"/>
            <a:ext cx="8826014" cy="539769"/>
          </a:xfrm>
        </p:spPr>
        <p:txBody>
          <a:bodyPr>
            <a:normAutofit/>
          </a:bodyPr>
          <a:lstStyle>
            <a:lvl1pPr marL="0" indent="0">
              <a:buNone/>
              <a:defRPr sz="1188"/>
            </a:lvl1pPr>
            <a:lvl2pPr marL="452628" indent="0">
              <a:buNone/>
              <a:defRPr sz="1188"/>
            </a:lvl2pPr>
            <a:lvl3pPr marL="905256" indent="0">
              <a:buNone/>
              <a:defRPr sz="990"/>
            </a:lvl3pPr>
            <a:lvl4pPr marL="1357884" indent="0">
              <a:buNone/>
              <a:defRPr sz="891"/>
            </a:lvl4pPr>
            <a:lvl5pPr marL="1810512" indent="0">
              <a:buNone/>
              <a:defRPr sz="891"/>
            </a:lvl5pPr>
            <a:lvl6pPr marL="2263140" indent="0">
              <a:buNone/>
              <a:defRPr sz="891"/>
            </a:lvl6pPr>
            <a:lvl7pPr marL="2715768" indent="0">
              <a:buNone/>
              <a:defRPr sz="891"/>
            </a:lvl7pPr>
            <a:lvl8pPr marL="3168396" indent="0">
              <a:buNone/>
              <a:defRPr sz="891"/>
            </a:lvl8pPr>
            <a:lvl9pPr marL="3621024" indent="0">
              <a:buNone/>
              <a:defRPr sz="891"/>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20XX</a:t>
            </a:r>
            <a:endParaRPr lang="en-US" dirty="0"/>
          </a:p>
        </p:txBody>
      </p:sp>
      <p:sp>
        <p:nvSpPr>
          <p:cNvPr id="6" name="Footer Placeholder 5"/>
          <p:cNvSpPr>
            <a:spLocks noGrp="1"/>
          </p:cNvSpPr>
          <p:nvPr>
            <p:ph type="ftr" sz="quarter" idx="11"/>
          </p:nvPr>
        </p:nvSpPr>
        <p:spPr/>
        <p:txBody>
          <a:bodyPr/>
          <a:lstStyle/>
          <a:p>
            <a:r>
              <a:rPr lang="en-US"/>
              <a:t>Contoso business plan</a:t>
            </a:r>
            <a:endParaRPr lang="en-US" dirty="0"/>
          </a:p>
        </p:txBody>
      </p:sp>
      <p:sp>
        <p:nvSpPr>
          <p:cNvPr id="9" name="Freeform 11"/>
          <p:cNvSpPr/>
          <p:nvPr/>
        </p:nvSpPr>
        <p:spPr bwMode="auto">
          <a:xfrm flipV="1">
            <a:off x="-4146" y="5369926"/>
            <a:ext cx="1572600" cy="554621"/>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26481" y="5447946"/>
            <a:ext cx="771949" cy="399186"/>
          </a:xfrm>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13444168"/>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49926"/>
            <a:ext cx="2822927" cy="7257926"/>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6948" y="-32"/>
            <a:ext cx="2333046" cy="7492606"/>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1046" cy="749776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66928" y="682331"/>
            <a:ext cx="8822338" cy="140038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63253" y="2332638"/>
            <a:ext cx="8826014" cy="42487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57727" y="6702328"/>
            <a:ext cx="1134790" cy="404949"/>
          </a:xfrm>
          <a:prstGeom prst="rect">
            <a:avLst/>
          </a:prstGeom>
        </p:spPr>
        <p:txBody>
          <a:bodyPr vert="horz" lIns="91440" tIns="45720" rIns="91440" bIns="45720" rtlCol="0" anchor="ctr"/>
          <a:lstStyle>
            <a:lvl1pPr algn="r">
              <a:defRPr sz="891">
                <a:solidFill>
                  <a:schemeClr val="tx1">
                    <a:tint val="75000"/>
                  </a:schemeClr>
                </a:solidFill>
              </a:defRPr>
            </a:lvl1pPr>
          </a:lstStyle>
          <a:p>
            <a:r>
              <a:rPr lang="en-US"/>
              <a:t>20XX</a:t>
            </a:r>
            <a:endParaRPr lang="en-US" dirty="0"/>
          </a:p>
        </p:txBody>
      </p:sp>
      <p:sp>
        <p:nvSpPr>
          <p:cNvPr id="5" name="Footer Placeholder 4"/>
          <p:cNvSpPr>
            <a:spLocks noGrp="1"/>
          </p:cNvSpPr>
          <p:nvPr>
            <p:ph type="ftr" sz="quarter" idx="3"/>
          </p:nvPr>
        </p:nvSpPr>
        <p:spPr>
          <a:xfrm>
            <a:off x="2563253" y="6708201"/>
            <a:ext cx="7543601" cy="399186"/>
          </a:xfrm>
          <a:prstGeom prst="rect">
            <a:avLst/>
          </a:prstGeom>
        </p:spPr>
        <p:txBody>
          <a:bodyPr vert="horz" lIns="91440" tIns="45720" rIns="91440" bIns="45720" rtlCol="0" anchor="ctr"/>
          <a:lstStyle>
            <a:lvl1pPr algn="l">
              <a:defRPr sz="891">
                <a:solidFill>
                  <a:schemeClr val="tx1">
                    <a:tint val="75000"/>
                  </a:schemeClr>
                </a:solidFill>
              </a:defRPr>
            </a:lvl1pPr>
          </a:lstStyle>
          <a:p>
            <a:r>
              <a:rPr lang="en-US"/>
              <a:t>Contoso business plan</a:t>
            </a:r>
            <a:endParaRPr lang="en-US" dirty="0"/>
          </a:p>
        </p:txBody>
      </p:sp>
      <p:sp>
        <p:nvSpPr>
          <p:cNvPr id="6" name="Slide Number Placeholder 5"/>
          <p:cNvSpPr>
            <a:spLocks noGrp="1"/>
          </p:cNvSpPr>
          <p:nvPr>
            <p:ph type="sldNum" sz="quarter" idx="4"/>
          </p:nvPr>
        </p:nvSpPr>
        <p:spPr bwMode="gray">
          <a:xfrm>
            <a:off x="526481" y="861273"/>
            <a:ext cx="771949" cy="399186"/>
          </a:xfrm>
          <a:prstGeom prst="rect">
            <a:avLst/>
          </a:prstGeom>
        </p:spPr>
        <p:txBody>
          <a:bodyPr vert="horz" lIns="91440" tIns="45720" rIns="91440" bIns="45720" rtlCol="0" anchor="ctr"/>
          <a:lstStyle>
            <a:lvl1pPr algn="r">
              <a:defRPr sz="1980">
                <a:solidFill>
                  <a:srgbClr val="FEFFFF"/>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46846292"/>
      </p:ext>
    </p:extLst>
  </p:cSld>
  <p:clrMap bg1="dk1" tx1="lt1" bg2="dk2" tx2="lt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33" r:id="rId13"/>
    <p:sldLayoutId id="2147484534" r:id="rId14"/>
    <p:sldLayoutId id="2147484535" r:id="rId15"/>
    <p:sldLayoutId id="2147484536" r:id="rId16"/>
    <p:sldLayoutId id="2147484537" r:id="rId17"/>
    <p:sldLayoutId id="2147484538" r:id="rId18"/>
    <p:sldLayoutId id="2147484539" r:id="rId19"/>
    <p:sldLayoutId id="2147484412" r:id="rId20"/>
    <p:sldLayoutId id="2147483668" r:id="rId21"/>
    <p:sldLayoutId id="2147483673" r:id="rId22"/>
  </p:sldLayoutIdLst>
  <p:hf hdr="0"/>
  <p:txStyles>
    <p:titleStyle>
      <a:lvl1pPr algn="l" defTabSz="452628" rtl="0" eaLnBrk="1" latinLnBrk="0" hangingPunct="1">
        <a:spcBef>
          <a:spcPct val="0"/>
        </a:spcBef>
        <a:buNone/>
        <a:defRPr sz="3564"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39471" indent="-339471" algn="l" defTabSz="452628" rtl="0" eaLnBrk="1" latinLnBrk="0" hangingPunct="1">
        <a:spcBef>
          <a:spcPts val="990"/>
        </a:spcBef>
        <a:spcAft>
          <a:spcPts val="0"/>
        </a:spcAft>
        <a:buClr>
          <a:schemeClr val="accent1"/>
        </a:buClr>
        <a:buFont typeface="Wingdings 3" charset="2"/>
        <a:buChar char=""/>
        <a:defRPr sz="1782" kern="1200">
          <a:solidFill>
            <a:schemeClr val="tx1">
              <a:lumMod val="75000"/>
              <a:lumOff val="25000"/>
            </a:schemeClr>
          </a:solidFill>
          <a:latin typeface="+mn-lt"/>
          <a:ea typeface="+mn-ea"/>
          <a:cs typeface="+mn-cs"/>
        </a:defRPr>
      </a:lvl1pPr>
      <a:lvl2pPr marL="735521" indent="-282893" algn="l" defTabSz="452628" rtl="0" eaLnBrk="1" latinLnBrk="0" hangingPunct="1">
        <a:spcBef>
          <a:spcPts val="990"/>
        </a:spcBef>
        <a:spcAft>
          <a:spcPts val="0"/>
        </a:spcAft>
        <a:buClr>
          <a:schemeClr val="accent1"/>
        </a:buClr>
        <a:buFont typeface="Wingdings 3" charset="2"/>
        <a:buChar char=""/>
        <a:defRPr sz="1584" kern="1200">
          <a:solidFill>
            <a:schemeClr val="tx1">
              <a:lumMod val="75000"/>
              <a:lumOff val="25000"/>
            </a:schemeClr>
          </a:solidFill>
          <a:latin typeface="+mn-lt"/>
          <a:ea typeface="+mn-ea"/>
          <a:cs typeface="+mn-cs"/>
        </a:defRPr>
      </a:lvl2pPr>
      <a:lvl3pPr marL="1131570" indent="-226314" algn="l" defTabSz="452628" rtl="0" eaLnBrk="1" latinLnBrk="0" hangingPunct="1">
        <a:spcBef>
          <a:spcPts val="990"/>
        </a:spcBef>
        <a:spcAft>
          <a:spcPts val="0"/>
        </a:spcAft>
        <a:buClr>
          <a:schemeClr val="accent1"/>
        </a:buClr>
        <a:buFont typeface="Wingdings 3" charset="2"/>
        <a:buChar char=""/>
        <a:defRPr sz="1386" kern="1200">
          <a:solidFill>
            <a:schemeClr val="tx1">
              <a:lumMod val="75000"/>
              <a:lumOff val="25000"/>
            </a:schemeClr>
          </a:solidFill>
          <a:latin typeface="+mn-lt"/>
          <a:ea typeface="+mn-ea"/>
          <a:cs typeface="+mn-cs"/>
        </a:defRPr>
      </a:lvl3pPr>
      <a:lvl4pPr marL="1584198" indent="-226314" algn="l" defTabSz="452628" rtl="0" eaLnBrk="1" latinLnBrk="0" hangingPunct="1">
        <a:spcBef>
          <a:spcPts val="990"/>
        </a:spcBef>
        <a:spcAft>
          <a:spcPts val="0"/>
        </a:spcAft>
        <a:buClr>
          <a:schemeClr val="accent1"/>
        </a:buClr>
        <a:buFont typeface="Wingdings 3" charset="2"/>
        <a:buChar char=""/>
        <a:defRPr sz="1188" kern="1200">
          <a:solidFill>
            <a:schemeClr val="tx1">
              <a:lumMod val="75000"/>
              <a:lumOff val="25000"/>
            </a:schemeClr>
          </a:solidFill>
          <a:latin typeface="+mn-lt"/>
          <a:ea typeface="+mn-ea"/>
          <a:cs typeface="+mn-cs"/>
        </a:defRPr>
      </a:lvl4pPr>
      <a:lvl5pPr marL="2036826" indent="-226314" algn="l" defTabSz="452628" rtl="0" eaLnBrk="1" latinLnBrk="0" hangingPunct="1">
        <a:spcBef>
          <a:spcPts val="990"/>
        </a:spcBef>
        <a:spcAft>
          <a:spcPts val="0"/>
        </a:spcAft>
        <a:buClr>
          <a:schemeClr val="accent1"/>
        </a:buClr>
        <a:buFont typeface="Wingdings 3" charset="2"/>
        <a:buChar char=""/>
        <a:defRPr sz="1188" kern="1200">
          <a:solidFill>
            <a:schemeClr val="tx1">
              <a:lumMod val="75000"/>
              <a:lumOff val="25000"/>
            </a:schemeClr>
          </a:solidFill>
          <a:latin typeface="+mn-lt"/>
          <a:ea typeface="+mn-ea"/>
          <a:cs typeface="+mn-cs"/>
        </a:defRPr>
      </a:lvl5pPr>
      <a:lvl6pPr marL="2489454" indent="-226314" algn="l" defTabSz="452628" rtl="0" eaLnBrk="1" latinLnBrk="0" hangingPunct="1">
        <a:spcBef>
          <a:spcPts val="990"/>
        </a:spcBef>
        <a:spcAft>
          <a:spcPts val="0"/>
        </a:spcAft>
        <a:buClr>
          <a:schemeClr val="accent1"/>
        </a:buClr>
        <a:buFont typeface="Wingdings 3" charset="2"/>
        <a:buChar char=""/>
        <a:defRPr sz="1188" kern="1200">
          <a:solidFill>
            <a:schemeClr val="tx1">
              <a:lumMod val="75000"/>
              <a:lumOff val="25000"/>
            </a:schemeClr>
          </a:solidFill>
          <a:latin typeface="+mn-lt"/>
          <a:ea typeface="+mn-ea"/>
          <a:cs typeface="+mn-cs"/>
        </a:defRPr>
      </a:lvl6pPr>
      <a:lvl7pPr marL="2942082" indent="-226314" algn="l" defTabSz="452628" rtl="0" eaLnBrk="1" latinLnBrk="0" hangingPunct="1">
        <a:spcBef>
          <a:spcPts val="990"/>
        </a:spcBef>
        <a:spcAft>
          <a:spcPts val="0"/>
        </a:spcAft>
        <a:buClr>
          <a:schemeClr val="accent1"/>
        </a:buClr>
        <a:buFont typeface="Wingdings 3" charset="2"/>
        <a:buChar char=""/>
        <a:defRPr sz="1188" kern="1200">
          <a:solidFill>
            <a:schemeClr val="tx1">
              <a:lumMod val="75000"/>
              <a:lumOff val="25000"/>
            </a:schemeClr>
          </a:solidFill>
          <a:latin typeface="+mn-lt"/>
          <a:ea typeface="+mn-ea"/>
          <a:cs typeface="+mn-cs"/>
        </a:defRPr>
      </a:lvl7pPr>
      <a:lvl8pPr marL="3394710" indent="-226314" algn="l" defTabSz="452628" rtl="0" eaLnBrk="1" latinLnBrk="0" hangingPunct="1">
        <a:spcBef>
          <a:spcPts val="990"/>
        </a:spcBef>
        <a:spcAft>
          <a:spcPts val="0"/>
        </a:spcAft>
        <a:buClr>
          <a:schemeClr val="accent1"/>
        </a:buClr>
        <a:buFont typeface="Wingdings 3" charset="2"/>
        <a:buChar char=""/>
        <a:defRPr sz="1188" kern="1200">
          <a:solidFill>
            <a:schemeClr val="tx1">
              <a:lumMod val="75000"/>
              <a:lumOff val="25000"/>
            </a:schemeClr>
          </a:solidFill>
          <a:latin typeface="+mn-lt"/>
          <a:ea typeface="+mn-ea"/>
          <a:cs typeface="+mn-cs"/>
        </a:defRPr>
      </a:lvl8pPr>
      <a:lvl9pPr marL="3847338" indent="-226314" algn="l" defTabSz="452628" rtl="0" eaLnBrk="1" latinLnBrk="0" hangingPunct="1">
        <a:spcBef>
          <a:spcPts val="990"/>
        </a:spcBef>
        <a:spcAft>
          <a:spcPts val="0"/>
        </a:spcAft>
        <a:buClr>
          <a:schemeClr val="accent1"/>
        </a:buClr>
        <a:buFont typeface="Wingdings 3" charset="2"/>
        <a:buChar char=""/>
        <a:defRPr sz="1188" kern="1200">
          <a:solidFill>
            <a:schemeClr val="tx1">
              <a:lumMod val="75000"/>
              <a:lumOff val="25000"/>
            </a:schemeClr>
          </a:solidFill>
          <a:latin typeface="+mn-lt"/>
          <a:ea typeface="+mn-ea"/>
          <a:cs typeface="+mn-cs"/>
        </a:defRPr>
      </a:lvl9pPr>
    </p:bodyStyle>
    <p:otherStyle>
      <a:defPPr>
        <a:defRPr lang="en-US"/>
      </a:defPPr>
      <a:lvl1pPr marL="0" algn="l" defTabSz="452628" rtl="0" eaLnBrk="1" latinLnBrk="0" hangingPunct="1">
        <a:defRPr sz="1782" kern="1200">
          <a:solidFill>
            <a:schemeClr val="tx1"/>
          </a:solidFill>
          <a:latin typeface="+mn-lt"/>
          <a:ea typeface="+mn-ea"/>
          <a:cs typeface="+mn-cs"/>
        </a:defRPr>
      </a:lvl1pPr>
      <a:lvl2pPr marL="452628" algn="l" defTabSz="452628" rtl="0" eaLnBrk="1" latinLnBrk="0" hangingPunct="1">
        <a:defRPr sz="1782" kern="1200">
          <a:solidFill>
            <a:schemeClr val="tx1"/>
          </a:solidFill>
          <a:latin typeface="+mn-lt"/>
          <a:ea typeface="+mn-ea"/>
          <a:cs typeface="+mn-cs"/>
        </a:defRPr>
      </a:lvl2pPr>
      <a:lvl3pPr marL="905256" algn="l" defTabSz="452628" rtl="0" eaLnBrk="1" latinLnBrk="0" hangingPunct="1">
        <a:defRPr sz="1782" kern="1200">
          <a:solidFill>
            <a:schemeClr val="tx1"/>
          </a:solidFill>
          <a:latin typeface="+mn-lt"/>
          <a:ea typeface="+mn-ea"/>
          <a:cs typeface="+mn-cs"/>
        </a:defRPr>
      </a:lvl3pPr>
      <a:lvl4pPr marL="1357884" algn="l" defTabSz="452628" rtl="0" eaLnBrk="1" latinLnBrk="0" hangingPunct="1">
        <a:defRPr sz="1782" kern="1200">
          <a:solidFill>
            <a:schemeClr val="tx1"/>
          </a:solidFill>
          <a:latin typeface="+mn-lt"/>
          <a:ea typeface="+mn-ea"/>
          <a:cs typeface="+mn-cs"/>
        </a:defRPr>
      </a:lvl4pPr>
      <a:lvl5pPr marL="1810512" algn="l" defTabSz="452628" rtl="0" eaLnBrk="1" latinLnBrk="0" hangingPunct="1">
        <a:defRPr sz="1782" kern="1200">
          <a:solidFill>
            <a:schemeClr val="tx1"/>
          </a:solidFill>
          <a:latin typeface="+mn-lt"/>
          <a:ea typeface="+mn-ea"/>
          <a:cs typeface="+mn-cs"/>
        </a:defRPr>
      </a:lvl5pPr>
      <a:lvl6pPr marL="2263140" algn="l" defTabSz="452628" rtl="0" eaLnBrk="1" latinLnBrk="0" hangingPunct="1">
        <a:defRPr sz="1782" kern="1200">
          <a:solidFill>
            <a:schemeClr val="tx1"/>
          </a:solidFill>
          <a:latin typeface="+mn-lt"/>
          <a:ea typeface="+mn-ea"/>
          <a:cs typeface="+mn-cs"/>
        </a:defRPr>
      </a:lvl6pPr>
      <a:lvl7pPr marL="2715768" algn="l" defTabSz="452628" rtl="0" eaLnBrk="1" latinLnBrk="0" hangingPunct="1">
        <a:defRPr sz="1782" kern="1200">
          <a:solidFill>
            <a:schemeClr val="tx1"/>
          </a:solidFill>
          <a:latin typeface="+mn-lt"/>
          <a:ea typeface="+mn-ea"/>
          <a:cs typeface="+mn-cs"/>
        </a:defRPr>
      </a:lvl7pPr>
      <a:lvl8pPr marL="3168396" algn="l" defTabSz="452628" rtl="0" eaLnBrk="1" latinLnBrk="0" hangingPunct="1">
        <a:defRPr sz="1782" kern="1200">
          <a:solidFill>
            <a:schemeClr val="tx1"/>
          </a:solidFill>
          <a:latin typeface="+mn-lt"/>
          <a:ea typeface="+mn-ea"/>
          <a:cs typeface="+mn-cs"/>
        </a:defRPr>
      </a:lvl8pPr>
      <a:lvl9pPr marL="3621024" algn="l" defTabSz="452628" rtl="0" eaLnBrk="1" latinLnBrk="0" hangingPunct="1">
        <a:defRPr sz="1782"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beebenet.org/sites/default/files/site_media/images/2018-10/BeebeLogo_CMYK.png" TargetMode="External"/><Relationship Id="rId1" Type="http://schemas.openxmlformats.org/officeDocument/2006/relationships/slideLayout" Target="../slideLayouts/slideLayout17.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hrbartender.com/2020/technology-and-social-media/future-of-work-impact-covid-19/" TargetMode="External"/><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hyperlink" Target="https://creativecommons.org/licenses/by-nc-nd/3.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23" name="Subtitle 22">
            <a:extLst>
              <a:ext uri="{FF2B5EF4-FFF2-40B4-BE49-F238E27FC236}">
                <a16:creationId xmlns:a16="http://schemas.microsoft.com/office/drawing/2014/main" id="{4829E901-B0F6-4B1C-8D1C-8B758458B743}"/>
              </a:ext>
            </a:extLst>
          </p:cNvPr>
          <p:cNvSpPr>
            <a:spLocks noGrp="1"/>
          </p:cNvSpPr>
          <p:nvPr>
            <p:ph type="subTitle" idx="1"/>
          </p:nvPr>
        </p:nvSpPr>
        <p:spPr>
          <a:xfrm>
            <a:off x="7866743" y="3484294"/>
            <a:ext cx="3817256" cy="3163249"/>
          </a:xfrm>
        </p:spPr>
        <p:txBody>
          <a:bodyPr>
            <a:noAutofit/>
          </a:bodyPr>
          <a:lstStyle/>
          <a:p>
            <a:r>
              <a:rPr lang="en-US" sz="4752" b="1" i="1" dirty="0">
                <a:solidFill>
                  <a:srgbClr val="7030A0"/>
                </a:solidFill>
              </a:rPr>
              <a:t>Behavioral Health Team</a:t>
            </a:r>
          </a:p>
          <a:p>
            <a:r>
              <a:rPr lang="en-US" sz="2800" b="1" i="1" dirty="0">
                <a:solidFill>
                  <a:srgbClr val="7030A0"/>
                </a:solidFill>
              </a:rPr>
              <a:t>(11 RN’s,3 PEER’s &amp; 1Counselor)</a:t>
            </a:r>
          </a:p>
        </p:txBody>
      </p:sp>
      <p:sp>
        <p:nvSpPr>
          <p:cNvPr id="4" name="Rectangle 1">
            <a:extLst>
              <a:ext uri="{FF2B5EF4-FFF2-40B4-BE49-F238E27FC236}">
                <a16:creationId xmlns:a16="http://schemas.microsoft.com/office/drawing/2014/main" id="{7C1E9836-7FFF-4CBE-898F-ABF57C3CFDFD}"/>
              </a:ext>
            </a:extLst>
          </p:cNvPr>
          <p:cNvSpPr>
            <a:spLocks noChangeArrowheads="1"/>
          </p:cNvSpPr>
          <p:nvPr/>
        </p:nvSpPr>
        <p:spPr bwMode="auto">
          <a:xfrm>
            <a:off x="0" y="-18985"/>
            <a:ext cx="2248682" cy="74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05256" eaLnBrk="0" fontAlgn="base" hangingPunct="0">
              <a:spcBef>
                <a:spcPct val="0"/>
              </a:spcBef>
              <a:spcAft>
                <a:spcPct val="0"/>
              </a:spcAft>
            </a:pPr>
            <a:r>
              <a:rPr lang="en-US" altLang="en-US" sz="4851" dirty="0">
                <a:latin typeface="Arial" panose="020B0604020202020204" pitchFamily="34" charset="0"/>
              </a:rPr>
              <a:t>             </a:t>
            </a:r>
            <a:endParaRPr lang="en-US" altLang="en-US" sz="1782" dirty="0">
              <a:latin typeface="Arial" panose="020B0604020202020204" pitchFamily="34" charset="0"/>
            </a:endParaRPr>
          </a:p>
        </p:txBody>
      </p:sp>
      <p:pic>
        <p:nvPicPr>
          <p:cNvPr id="1026" name="Picture 2" descr="BeebeLogo_CMYK">
            <a:hlinkClick r:id="rId2"/>
            <a:extLst>
              <a:ext uri="{FF2B5EF4-FFF2-40B4-BE49-F238E27FC236}">
                <a16:creationId xmlns:a16="http://schemas.microsoft.com/office/drawing/2014/main" id="{C43934E6-9B6E-4F01-9E66-E176213D7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240" y="1249626"/>
            <a:ext cx="4257040" cy="19435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18DA7931-0CBC-480D-B6A8-92876AD5C2C6}"/>
              </a:ext>
            </a:extLst>
          </p:cNvPr>
          <p:cNvSpPr>
            <a:spLocks noChangeArrowheads="1"/>
          </p:cNvSpPr>
          <p:nvPr/>
        </p:nvSpPr>
        <p:spPr bwMode="auto">
          <a:xfrm>
            <a:off x="150872" y="131887"/>
            <a:ext cx="2248682" cy="746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defTabSz="905256" eaLnBrk="0" fontAlgn="base" hangingPunct="0">
              <a:spcBef>
                <a:spcPct val="0"/>
              </a:spcBef>
              <a:spcAft>
                <a:spcPct val="0"/>
              </a:spcAft>
            </a:pPr>
            <a:r>
              <a:rPr lang="en-US" altLang="en-US" sz="4851" dirty="0">
                <a:latin typeface="Arial" panose="020B0604020202020204" pitchFamily="34" charset="0"/>
              </a:rPr>
              <a:t>             </a:t>
            </a:r>
            <a:endParaRPr lang="en-US" altLang="en-US" sz="1782" dirty="0">
              <a:latin typeface="Arial" panose="020B0604020202020204" pitchFamily="34" charset="0"/>
            </a:endParaRPr>
          </a:p>
        </p:txBody>
      </p:sp>
      <p:pic>
        <p:nvPicPr>
          <p:cNvPr id="22" name="Picture Placeholder 21" descr="A picture containing grass, outdoor, person, tree&#10;&#10;Description automatically generated">
            <a:extLst>
              <a:ext uri="{FF2B5EF4-FFF2-40B4-BE49-F238E27FC236}">
                <a16:creationId xmlns:a16="http://schemas.microsoft.com/office/drawing/2014/main" id="{CBEFE5ED-9C6E-4A08-B79F-24E7F1CF82F1}"/>
              </a:ext>
            </a:extLst>
          </p:cNvPr>
          <p:cNvPicPr>
            <a:picLocks noGrp="1" noChangeAspect="1"/>
          </p:cNvPicPr>
          <p:nvPr>
            <p:ph type="pic" sz="quarter" idx="15"/>
          </p:nvPr>
        </p:nvPicPr>
        <p:blipFill rotWithShape="1">
          <a:blip r:embed="rId4"/>
          <a:srcRect l="8817" t="2848" r="6933"/>
          <a:stretch/>
        </p:blipFill>
        <p:spPr>
          <a:xfrm>
            <a:off x="769257" y="1249627"/>
            <a:ext cx="6444343" cy="4998509"/>
          </a:xfrm>
        </p:spPr>
      </p:pic>
    </p:spTree>
    <p:extLst>
      <p:ext uri="{BB962C8B-B14F-4D97-AF65-F5344CB8AC3E}">
        <p14:creationId xmlns:p14="http://schemas.microsoft.com/office/powerpoint/2010/main" val="3946180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9EC223-4B71-4DBD-A6FA-4D9E1C161D68}"/>
              </a:ext>
            </a:extLst>
          </p:cNvPr>
          <p:cNvSpPr>
            <a:spLocks noGrp="1"/>
          </p:cNvSpPr>
          <p:nvPr>
            <p:ph type="dt" sz="half" idx="10"/>
          </p:nvPr>
        </p:nvSpPr>
        <p:spPr>
          <a:xfrm flipV="1">
            <a:off x="9955982" y="8314987"/>
            <a:ext cx="1134790" cy="150872"/>
          </a:xfrm>
        </p:spPr>
        <p:txBody>
          <a:bodyPr/>
          <a:lstStyle/>
          <a:p>
            <a:r>
              <a:rPr lang="en-US"/>
              <a:t>20XX</a:t>
            </a:r>
            <a:endParaRPr lang="en-US" dirty="0"/>
          </a:p>
        </p:txBody>
      </p:sp>
      <p:sp>
        <p:nvSpPr>
          <p:cNvPr id="4" name="Footer Placeholder 3">
            <a:extLst>
              <a:ext uri="{FF2B5EF4-FFF2-40B4-BE49-F238E27FC236}">
                <a16:creationId xmlns:a16="http://schemas.microsoft.com/office/drawing/2014/main" id="{E146D679-FD40-46BB-90B7-BB9FDB2653CE}"/>
              </a:ext>
            </a:extLst>
          </p:cNvPr>
          <p:cNvSpPr>
            <a:spLocks noGrp="1"/>
          </p:cNvSpPr>
          <p:nvPr>
            <p:ph type="ftr" sz="quarter" idx="11"/>
          </p:nvPr>
        </p:nvSpPr>
        <p:spPr>
          <a:xfrm>
            <a:off x="460196" y="7639760"/>
            <a:ext cx="3821097" cy="310618"/>
          </a:xfrm>
        </p:spPr>
        <p:txBody>
          <a:bodyPr/>
          <a:lstStyle/>
          <a:p>
            <a:endParaRPr lang="en-US" dirty="0"/>
          </a:p>
        </p:txBody>
      </p:sp>
      <p:graphicFrame>
        <p:nvGraphicFramePr>
          <p:cNvPr id="8" name="SmartArt Placeholder 7">
            <a:extLst>
              <a:ext uri="{FF2B5EF4-FFF2-40B4-BE49-F238E27FC236}">
                <a16:creationId xmlns:a16="http://schemas.microsoft.com/office/drawing/2014/main" id="{68954FD8-88BC-4570-B3A9-0A5DA500145E}"/>
              </a:ext>
            </a:extLst>
          </p:cNvPr>
          <p:cNvGraphicFramePr>
            <a:graphicFrameLocks noGrp="1"/>
          </p:cNvGraphicFramePr>
          <p:nvPr>
            <p:ph type="dgm" sz="quarter" idx="27"/>
            <p:extLst>
              <p:ext uri="{D42A27DB-BD31-4B8C-83A1-F6EECF244321}">
                <p14:modId xmlns:p14="http://schemas.microsoft.com/office/powerpoint/2010/main" val="1711025119"/>
              </p:ext>
            </p:extLst>
          </p:nvPr>
        </p:nvGraphicFramePr>
        <p:xfrm>
          <a:off x="355600" y="88900"/>
          <a:ext cx="11493499" cy="7408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2210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pattFill prst="pct10">
          <a:fgClr>
            <a:schemeClr val="bg2"/>
          </a:fgClr>
          <a:bgClr>
            <a:schemeClr val="bg1"/>
          </a:bgClr>
        </a:pattFill>
        <a:effectLst/>
      </p:bgPr>
    </p:bg>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BD5C46C-1A9F-4BC0-A28B-30F938DA7308}"/>
              </a:ext>
            </a:extLst>
          </p:cNvPr>
          <p:cNvPicPr>
            <a:picLocks noGrp="1" noChangeAspect="1"/>
          </p:cNvPicPr>
          <p:nvPr>
            <p:ph type="pic" sz="quarter" idx="15"/>
          </p:nvPr>
        </p:nvPicPr>
        <p:blipFill>
          <a:blip r:embed="rId3"/>
          <a:srcRect l="20462" r="20462"/>
          <a:stretch>
            <a:fillRect/>
          </a:stretch>
        </p:blipFill>
        <p:spPr/>
      </p:pic>
      <p:sp>
        <p:nvSpPr>
          <p:cNvPr id="3" name="Subtitle 2">
            <a:extLst>
              <a:ext uri="{FF2B5EF4-FFF2-40B4-BE49-F238E27FC236}">
                <a16:creationId xmlns:a16="http://schemas.microsoft.com/office/drawing/2014/main" id="{35E3EA69-4E0E-41BD-8095-A124225A2647}"/>
              </a:ext>
            </a:extLst>
          </p:cNvPr>
          <p:cNvSpPr>
            <a:spLocks noGrp="1"/>
          </p:cNvSpPr>
          <p:nvPr>
            <p:ph idx="1"/>
          </p:nvPr>
        </p:nvSpPr>
        <p:spPr>
          <a:xfrm>
            <a:off x="1027134" y="477271"/>
            <a:ext cx="4697261" cy="6170746"/>
          </a:xfrm>
        </p:spPr>
        <p:txBody>
          <a:bodyPr vert="horz" lIns="90523" tIns="45262" rIns="90523" bIns="45262" rtlCol="0" anchor="t">
            <a:noAutofit/>
          </a:bodyPr>
          <a:lstStyle/>
          <a:p>
            <a:r>
              <a:rPr lang="en-US" sz="2000" dirty="0">
                <a:solidFill>
                  <a:schemeClr val="tx1"/>
                </a:solidFill>
                <a:latin typeface="Arial Black" panose="020B0A04020102020204" pitchFamily="34" charset="0"/>
              </a:rPr>
              <a:t>The Nurses assess, evaluate and round on Approximately 30-60 patients a day with Mental Health diagnosis and/ or Substance Use Disorder. Many of the nurses are credentialed mental health screeners but can also facilitate consultations with tele-psychiatry when necessary. We facilitate treatment in-patient and out-patient as needed. We respond to BERT (behavioral emergency response team) alerts and Code Lavenders (employee emotional distress). Kathy &amp; Sarah help identify the best individualized path to recovery while supporting the individual and families during &amp; after that process. They have become an integral part of the team.</a:t>
            </a:r>
          </a:p>
        </p:txBody>
      </p:sp>
      <p:sp>
        <p:nvSpPr>
          <p:cNvPr id="6" name="Date Placeholder 5">
            <a:extLst>
              <a:ext uri="{FF2B5EF4-FFF2-40B4-BE49-F238E27FC236}">
                <a16:creationId xmlns:a16="http://schemas.microsoft.com/office/drawing/2014/main" id="{55F77CBB-7E0A-452C-B294-CE85EADCD6E2}"/>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AF29EA23-F34E-486A-B8B2-0C3019266975}"/>
              </a:ext>
            </a:extLst>
          </p:cNvPr>
          <p:cNvSpPr>
            <a:spLocks noGrp="1"/>
          </p:cNvSpPr>
          <p:nvPr>
            <p:ph type="ftr" sz="quarter" idx="11"/>
          </p:nvPr>
        </p:nvSpPr>
        <p:spPr>
          <a:xfrm>
            <a:off x="675566" y="7682869"/>
            <a:ext cx="3821097" cy="301745"/>
          </a:xfrm>
        </p:spPr>
        <p:txBody>
          <a:bodyPr/>
          <a:lstStyle/>
          <a:p>
            <a:endParaRPr lang="en-ZA" dirty="0"/>
          </a:p>
        </p:txBody>
      </p:sp>
    </p:spTree>
    <p:extLst>
      <p:ext uri="{BB962C8B-B14F-4D97-AF65-F5344CB8AC3E}">
        <p14:creationId xmlns:p14="http://schemas.microsoft.com/office/powerpoint/2010/main" val="1942026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1D291211-3EE5-468A-9544-9DD9E6923594}"/>
              </a:ext>
            </a:extLst>
          </p:cNvPr>
          <p:cNvSpPr>
            <a:spLocks noGrp="1"/>
          </p:cNvSpPr>
          <p:nvPr>
            <p:ph type="title"/>
          </p:nvPr>
        </p:nvSpPr>
        <p:spPr>
          <a:xfrm>
            <a:off x="642717" y="275771"/>
            <a:ext cx="3613680" cy="6473371"/>
          </a:xfrm>
          <a:solidFill>
            <a:schemeClr val="bg2">
              <a:lumMod val="20000"/>
              <a:lumOff val="80000"/>
            </a:schemeClr>
          </a:solidFill>
          <a:ln>
            <a:solidFill>
              <a:schemeClr val="accent1"/>
            </a:solidFill>
          </a:ln>
        </p:spPr>
        <p:txBody>
          <a:bodyPr>
            <a:normAutofit/>
          </a:bodyPr>
          <a:lstStyle/>
          <a:p>
            <a:r>
              <a:rPr lang="en-US" b="1" dirty="0">
                <a:solidFill>
                  <a:schemeClr val="accent1">
                    <a:lumMod val="75000"/>
                  </a:schemeClr>
                </a:solidFill>
              </a:rPr>
              <a:t>In 2021 the Team engaged with 4,142 patients </a:t>
            </a:r>
            <a:br>
              <a:rPr lang="en-US" b="1" dirty="0">
                <a:solidFill>
                  <a:schemeClr val="accent1">
                    <a:lumMod val="75000"/>
                  </a:schemeClr>
                </a:solidFill>
              </a:rPr>
            </a:br>
            <a:r>
              <a:rPr lang="en-US" b="1" dirty="0">
                <a:solidFill>
                  <a:schemeClr val="accent1">
                    <a:lumMod val="75000"/>
                  </a:schemeClr>
                </a:solidFill>
              </a:rPr>
              <a:t>So far through the month of Sept 2022 the team has engaged with 5,256 patients.</a:t>
            </a:r>
            <a:br>
              <a:rPr lang="en-US" b="1" dirty="0">
                <a:solidFill>
                  <a:schemeClr val="accent1">
                    <a:lumMod val="75000"/>
                  </a:schemeClr>
                </a:solidFill>
              </a:rPr>
            </a:br>
            <a:endParaRPr lang="en-US" dirty="0">
              <a:solidFill>
                <a:schemeClr val="accent1">
                  <a:lumMod val="75000"/>
                </a:schemeClr>
              </a:solidFill>
            </a:endParaRPr>
          </a:p>
        </p:txBody>
      </p:sp>
      <p:sp>
        <p:nvSpPr>
          <p:cNvPr id="4" name="Content Placeholder 3">
            <a:extLst>
              <a:ext uri="{FF2B5EF4-FFF2-40B4-BE49-F238E27FC236}">
                <a16:creationId xmlns:a16="http://schemas.microsoft.com/office/drawing/2014/main" id="{C12FA56B-5CB5-46B4-A3D4-15E7567DDC68}"/>
              </a:ext>
            </a:extLst>
          </p:cNvPr>
          <p:cNvSpPr>
            <a:spLocks noGrp="1"/>
          </p:cNvSpPr>
          <p:nvPr>
            <p:ph idx="1"/>
          </p:nvPr>
        </p:nvSpPr>
        <p:spPr>
          <a:xfrm flipV="1">
            <a:off x="642716" y="7053943"/>
            <a:ext cx="3613680" cy="58057"/>
          </a:xfrm>
        </p:spPr>
        <p:txBody>
          <a:bodyPr>
            <a:normAutofit fontScale="25000" lnSpcReduction="20000"/>
          </a:bodyPr>
          <a:lstStyle/>
          <a:p>
            <a:pPr marL="0" indent="0">
              <a:buNone/>
            </a:pPr>
            <a:endParaRPr lang="en-US" dirty="0"/>
          </a:p>
          <a:p>
            <a:endParaRPr lang="en-US" dirty="0"/>
          </a:p>
          <a:p>
            <a:endParaRPr lang="en-US" dirty="0"/>
          </a:p>
          <a:p>
            <a:endParaRPr lang="en-US" dirty="0"/>
          </a:p>
        </p:txBody>
      </p:sp>
      <p:sp>
        <p:nvSpPr>
          <p:cNvPr id="16" name="Date Placeholder 15">
            <a:extLst>
              <a:ext uri="{FF2B5EF4-FFF2-40B4-BE49-F238E27FC236}">
                <a16:creationId xmlns:a16="http://schemas.microsoft.com/office/drawing/2014/main" id="{D0853325-76A7-4AEB-8F7F-CF0B2580773B}"/>
              </a:ext>
            </a:extLst>
          </p:cNvPr>
          <p:cNvSpPr>
            <a:spLocks noGrp="1"/>
          </p:cNvSpPr>
          <p:nvPr>
            <p:ph type="dt" sz="half" idx="10"/>
          </p:nvPr>
        </p:nvSpPr>
        <p:spPr>
          <a:xfrm>
            <a:off x="10471462" y="8491002"/>
            <a:ext cx="1134790" cy="88010"/>
          </a:xfrm>
        </p:spPr>
        <p:txBody>
          <a:bodyPr>
            <a:normAutofit fontScale="25000" lnSpcReduction="20000"/>
          </a:bodyPr>
          <a:lstStyle/>
          <a:p>
            <a:pPr>
              <a:spcAft>
                <a:spcPts val="594"/>
              </a:spcAft>
            </a:pPr>
            <a:endParaRPr lang="en-US" dirty="0"/>
          </a:p>
        </p:txBody>
      </p:sp>
      <p:sp>
        <p:nvSpPr>
          <p:cNvPr id="17" name="Footer Placeholder 16">
            <a:extLst>
              <a:ext uri="{FF2B5EF4-FFF2-40B4-BE49-F238E27FC236}">
                <a16:creationId xmlns:a16="http://schemas.microsoft.com/office/drawing/2014/main" id="{A3CFEF10-F087-43D5-9B68-DA35850ED85E}"/>
              </a:ext>
            </a:extLst>
          </p:cNvPr>
          <p:cNvSpPr>
            <a:spLocks noGrp="1"/>
          </p:cNvSpPr>
          <p:nvPr>
            <p:ph type="ftr" sz="quarter" idx="11"/>
          </p:nvPr>
        </p:nvSpPr>
        <p:spPr>
          <a:xfrm>
            <a:off x="1296684" y="7637753"/>
            <a:ext cx="7543601" cy="361464"/>
          </a:xfrm>
        </p:spPr>
        <p:txBody>
          <a:bodyPr>
            <a:normAutofit/>
          </a:bodyPr>
          <a:lstStyle/>
          <a:p>
            <a:pPr>
              <a:spcAft>
                <a:spcPts val="594"/>
              </a:spcAft>
            </a:pPr>
            <a:endParaRPr lang="en-US" dirty="0"/>
          </a:p>
        </p:txBody>
      </p:sp>
      <p:pic>
        <p:nvPicPr>
          <p:cNvPr id="37" name="Graphic 36" descr="Handshake">
            <a:extLst>
              <a:ext uri="{FF2B5EF4-FFF2-40B4-BE49-F238E27FC236}">
                <a16:creationId xmlns:a16="http://schemas.microsoft.com/office/drawing/2014/main" id="{0715EC49-162E-CB91-6334-22D2467560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15104" y="987924"/>
            <a:ext cx="5200108" cy="5200108"/>
          </a:xfrm>
          <a:prstGeom prst="rect">
            <a:avLst/>
          </a:prstGeom>
        </p:spPr>
      </p:pic>
    </p:spTree>
    <p:extLst>
      <p:ext uri="{BB962C8B-B14F-4D97-AF65-F5344CB8AC3E}">
        <p14:creationId xmlns:p14="http://schemas.microsoft.com/office/powerpoint/2010/main" val="2114420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2"/>
          </a:fgClr>
          <a:bgClr>
            <a:schemeClr val="bg1"/>
          </a:bgClr>
        </a:patt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ECE240-16A0-4E9F-8B06-7991DDD51D5A}"/>
              </a:ext>
            </a:extLst>
          </p:cNvPr>
          <p:cNvSpPr>
            <a:spLocks noGrp="1"/>
          </p:cNvSpPr>
          <p:nvPr>
            <p:ph type="ftr" sz="quarter" idx="11"/>
          </p:nvPr>
        </p:nvSpPr>
        <p:spPr>
          <a:xfrm>
            <a:off x="4818743" y="145143"/>
            <a:ext cx="6724538" cy="7141028"/>
          </a:xfrm>
        </p:spPr>
        <p:txBody>
          <a:bodyPr/>
          <a:lstStyle/>
          <a:p>
            <a:r>
              <a:rPr lang="en-US" sz="1980" dirty="0">
                <a:latin typeface="Arial Black" panose="020B0A04020102020204" pitchFamily="34" charset="0"/>
              </a:rPr>
              <a:t> </a:t>
            </a:r>
          </a:p>
          <a:p>
            <a:r>
              <a:rPr lang="en-US" sz="1800" dirty="0">
                <a:latin typeface="Arial Black" panose="020B0A04020102020204" pitchFamily="34" charset="0"/>
              </a:rPr>
              <a:t>We successfully sent a (32 </a:t>
            </a:r>
            <a:r>
              <a:rPr lang="en-US" sz="1800" dirty="0" err="1">
                <a:latin typeface="Arial Black" panose="020B0A04020102020204" pitchFamily="34" charset="0"/>
              </a:rPr>
              <a:t>yr</a:t>
            </a:r>
            <a:r>
              <a:rPr lang="en-US" sz="1800" dirty="0">
                <a:latin typeface="Arial Black" panose="020B0A04020102020204" pitchFamily="34" charset="0"/>
              </a:rPr>
              <a:t> old) SUD patient that had his 4</a:t>
            </a:r>
            <a:r>
              <a:rPr lang="en-US" sz="1800" baseline="30000" dirty="0">
                <a:latin typeface="Arial Black" panose="020B0A04020102020204" pitchFamily="34" charset="0"/>
              </a:rPr>
              <a:t>th</a:t>
            </a:r>
            <a:r>
              <a:rPr lang="en-US" sz="1800" dirty="0">
                <a:latin typeface="Arial Black" panose="020B0A04020102020204" pitchFamily="34" charset="0"/>
              </a:rPr>
              <a:t> deadly overdose to in –patient rehab.  (He was receiving dialysis as a result of this 4</a:t>
            </a:r>
            <a:r>
              <a:rPr lang="en-US" sz="1800" baseline="30000" dirty="0">
                <a:latin typeface="Arial Black" panose="020B0A04020102020204" pitchFamily="34" charset="0"/>
              </a:rPr>
              <a:t>th</a:t>
            </a:r>
            <a:r>
              <a:rPr lang="en-US" sz="1800" dirty="0">
                <a:latin typeface="Arial Black" panose="020B0A04020102020204" pitchFamily="34" charset="0"/>
              </a:rPr>
              <a:t> overdose at the time  ) </a:t>
            </a:r>
          </a:p>
          <a:p>
            <a:endParaRPr lang="en-US" sz="1800" dirty="0">
              <a:latin typeface="Arial Black" panose="020B0A04020102020204" pitchFamily="34" charset="0"/>
            </a:endParaRPr>
          </a:p>
          <a:p>
            <a:r>
              <a:rPr lang="en-US" sz="1800" dirty="0">
                <a:latin typeface="Arial Black" panose="020B0A04020102020204" pitchFamily="34" charset="0"/>
              </a:rPr>
              <a:t> After 48 ER visits (36 </a:t>
            </a:r>
            <a:r>
              <a:rPr lang="en-US" sz="1800" dirty="0" err="1">
                <a:latin typeface="Arial Black" panose="020B0A04020102020204" pitchFamily="34" charset="0"/>
              </a:rPr>
              <a:t>yr</a:t>
            </a:r>
            <a:r>
              <a:rPr lang="en-US" sz="1800" dirty="0">
                <a:latin typeface="Arial Black" panose="020B0A04020102020204" pitchFamily="34" charset="0"/>
              </a:rPr>
              <a:t> old ) – PEER engagement &amp; treatment and remains in recovery to date</a:t>
            </a:r>
          </a:p>
          <a:p>
            <a:endParaRPr lang="en-US" sz="1800" dirty="0">
              <a:latin typeface="Arial Black" panose="020B0A04020102020204" pitchFamily="34" charset="0"/>
            </a:endParaRPr>
          </a:p>
          <a:p>
            <a:r>
              <a:rPr lang="en-US" sz="1800" dirty="0">
                <a:latin typeface="Arial Black" panose="020B0A04020102020204" pitchFamily="34" charset="0"/>
              </a:rPr>
              <a:t>Three veterans currently 6 months – a year sober time 2 of which currently in sober living homes</a:t>
            </a:r>
          </a:p>
          <a:p>
            <a:endParaRPr lang="en-US" sz="1800" dirty="0">
              <a:latin typeface="Arial Black" panose="020B0A04020102020204" pitchFamily="34" charset="0"/>
            </a:endParaRPr>
          </a:p>
          <a:p>
            <a:r>
              <a:rPr lang="en-US" sz="1800" dirty="0">
                <a:latin typeface="Arial Black" panose="020B0A04020102020204" pitchFamily="34" charset="0"/>
              </a:rPr>
              <a:t>Gentleman in his 60’s Peer Engagement and treatment  Now Clean &amp; Sober 17 months and orientation for Peer Internship</a:t>
            </a:r>
          </a:p>
          <a:p>
            <a:endParaRPr lang="en-US" sz="1800" dirty="0">
              <a:latin typeface="Arial Black" panose="020B0A04020102020204" pitchFamily="34" charset="0"/>
            </a:endParaRPr>
          </a:p>
          <a:p>
            <a:endParaRPr lang="en-US" sz="1800" dirty="0">
              <a:latin typeface="Arial Black" panose="020B0A04020102020204" pitchFamily="34" charset="0"/>
            </a:endParaRPr>
          </a:p>
          <a:p>
            <a:r>
              <a:rPr lang="en-US" sz="1800" dirty="0">
                <a:latin typeface="Arial Black" panose="020B0A04020102020204" pitchFamily="34" charset="0"/>
              </a:rPr>
              <a:t>Since Sarah has engaged with OB patients at time of delivery ( approx. 20 women to date ) she is still actively engaged with 100 % of those women </a:t>
            </a:r>
          </a:p>
          <a:p>
            <a:endParaRPr lang="en-US" sz="1800" dirty="0">
              <a:latin typeface="Arial Black" panose="020B0A04020102020204" pitchFamily="34" charset="0"/>
            </a:endParaRPr>
          </a:p>
          <a:p>
            <a:r>
              <a:rPr lang="en-US" sz="1800" dirty="0">
                <a:latin typeface="Arial Black" panose="020B0A04020102020204" pitchFamily="34" charset="0"/>
              </a:rPr>
              <a:t>We educate on and give out approx. 30 Narcan kits a month </a:t>
            </a:r>
          </a:p>
          <a:p>
            <a:endParaRPr lang="en-US" sz="1980" dirty="0"/>
          </a:p>
          <a:p>
            <a:endParaRPr lang="en-US" sz="1782" dirty="0"/>
          </a:p>
          <a:p>
            <a:endParaRPr lang="en-US" sz="1782" dirty="0"/>
          </a:p>
          <a:p>
            <a:endParaRPr lang="en-US" sz="1584" dirty="0"/>
          </a:p>
        </p:txBody>
      </p:sp>
      <p:sp>
        <p:nvSpPr>
          <p:cNvPr id="4" name="Slide Number Placeholder 3">
            <a:extLst>
              <a:ext uri="{FF2B5EF4-FFF2-40B4-BE49-F238E27FC236}">
                <a16:creationId xmlns:a16="http://schemas.microsoft.com/office/drawing/2014/main" id="{8598E785-214F-42F8-ADEF-DC235AF6F3B7}"/>
              </a:ext>
            </a:extLst>
          </p:cNvPr>
          <p:cNvSpPr>
            <a:spLocks noGrp="1"/>
          </p:cNvSpPr>
          <p:nvPr>
            <p:ph type="sldNum" sz="quarter" idx="12"/>
          </p:nvPr>
        </p:nvSpPr>
        <p:spPr>
          <a:xfrm>
            <a:off x="526480" y="878342"/>
            <a:ext cx="771949" cy="971933"/>
          </a:xfrm>
        </p:spPr>
        <p:txBody>
          <a:bodyPr/>
          <a:lstStyle/>
          <a:p>
            <a:endParaRPr lang="en-US" dirty="0"/>
          </a:p>
        </p:txBody>
      </p:sp>
      <p:pic>
        <p:nvPicPr>
          <p:cNvPr id="6" name="Picture 5" descr="A picture containing text, nature, shore, cloud&#10;&#10;Description automatically generated">
            <a:extLst>
              <a:ext uri="{FF2B5EF4-FFF2-40B4-BE49-F238E27FC236}">
                <a16:creationId xmlns:a16="http://schemas.microsoft.com/office/drawing/2014/main" id="{B4258DAC-8293-4CD5-BD2F-29BFD4F3A0EC}"/>
              </a:ext>
            </a:extLst>
          </p:cNvPr>
          <p:cNvPicPr>
            <a:picLocks noChangeAspect="1"/>
          </p:cNvPicPr>
          <p:nvPr/>
        </p:nvPicPr>
        <p:blipFill>
          <a:blip r:embed="rId2"/>
          <a:stretch>
            <a:fillRect/>
          </a:stretch>
        </p:blipFill>
        <p:spPr>
          <a:xfrm>
            <a:off x="80004" y="517705"/>
            <a:ext cx="3590121" cy="3716092"/>
          </a:xfrm>
          <a:prstGeom prst="rect">
            <a:avLst/>
          </a:prstGeom>
        </p:spPr>
      </p:pic>
    </p:spTree>
    <p:extLst>
      <p:ext uri="{BB962C8B-B14F-4D97-AF65-F5344CB8AC3E}">
        <p14:creationId xmlns:p14="http://schemas.microsoft.com/office/powerpoint/2010/main" val="1580824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457894FC-C277-4B3D-8F79-F3B1FD0813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 y="249925"/>
            <a:ext cx="2822934" cy="7257926"/>
            <a:chOff x="2487613" y="285750"/>
            <a:chExt cx="2428875" cy="5654676"/>
          </a:xfrm>
          <a:solidFill>
            <a:schemeClr val="accent1">
              <a:lumMod val="75000"/>
              <a:alpha val="40000"/>
            </a:schemeClr>
          </a:solidFill>
        </p:grpSpPr>
        <p:sp>
          <p:nvSpPr>
            <p:cNvPr id="50" name="Freeform 11">
              <a:extLst>
                <a:ext uri="{FF2B5EF4-FFF2-40B4-BE49-F238E27FC236}">
                  <a16:creationId xmlns:a16="http://schemas.microsoft.com/office/drawing/2014/main" id="{8AEDF926-CFFC-4DE3-892D-C7995909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51" name="Freeform 12">
              <a:extLst>
                <a:ext uri="{FF2B5EF4-FFF2-40B4-BE49-F238E27FC236}">
                  <a16:creationId xmlns:a16="http://schemas.microsoft.com/office/drawing/2014/main" id="{CAD9EB56-AD7F-423C-86BC-9868F0FB6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52" name="Freeform 13">
              <a:extLst>
                <a:ext uri="{FF2B5EF4-FFF2-40B4-BE49-F238E27FC236}">
                  <a16:creationId xmlns:a16="http://schemas.microsoft.com/office/drawing/2014/main" id="{498A733B-8F05-4738-89D7-ED7A72C4CA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53" name="Freeform 14">
              <a:extLst>
                <a:ext uri="{FF2B5EF4-FFF2-40B4-BE49-F238E27FC236}">
                  <a16:creationId xmlns:a16="http://schemas.microsoft.com/office/drawing/2014/main" id="{D17692D7-F8F2-4B65-B14E-87A03586E6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54" name="Freeform 15">
              <a:extLst>
                <a:ext uri="{FF2B5EF4-FFF2-40B4-BE49-F238E27FC236}">
                  <a16:creationId xmlns:a16="http://schemas.microsoft.com/office/drawing/2014/main" id="{243C940E-AFD2-47A7-8725-A2769C91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55" name="Freeform 16">
              <a:extLst>
                <a:ext uri="{FF2B5EF4-FFF2-40B4-BE49-F238E27FC236}">
                  <a16:creationId xmlns:a16="http://schemas.microsoft.com/office/drawing/2014/main" id="{246FCD53-9BA4-4574-8CE6-31DC64A8A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56" name="Freeform 17">
              <a:extLst>
                <a:ext uri="{FF2B5EF4-FFF2-40B4-BE49-F238E27FC236}">
                  <a16:creationId xmlns:a16="http://schemas.microsoft.com/office/drawing/2014/main" id="{CBA7C3F7-832F-4254-AC2E-344749084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57" name="Freeform 18">
              <a:extLst>
                <a:ext uri="{FF2B5EF4-FFF2-40B4-BE49-F238E27FC236}">
                  <a16:creationId xmlns:a16="http://schemas.microsoft.com/office/drawing/2014/main" id="{F4715364-2164-46BA-8BD8-9AD297CD1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8" name="Freeform 19">
              <a:extLst>
                <a:ext uri="{FF2B5EF4-FFF2-40B4-BE49-F238E27FC236}">
                  <a16:creationId xmlns:a16="http://schemas.microsoft.com/office/drawing/2014/main" id="{7A1D0A5D-8ADC-49A8-BB07-D91625C4F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59" name="Freeform 20">
              <a:extLst>
                <a:ext uri="{FF2B5EF4-FFF2-40B4-BE49-F238E27FC236}">
                  <a16:creationId xmlns:a16="http://schemas.microsoft.com/office/drawing/2014/main" id="{A2142D70-CA0E-44CA-A86A-E92D20129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60" name="Freeform 21">
              <a:extLst>
                <a:ext uri="{FF2B5EF4-FFF2-40B4-BE49-F238E27FC236}">
                  <a16:creationId xmlns:a16="http://schemas.microsoft.com/office/drawing/2014/main" id="{11B854B6-C73C-4187-8FC3-366943DC17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61" name="Freeform 22">
              <a:extLst>
                <a:ext uri="{FF2B5EF4-FFF2-40B4-BE49-F238E27FC236}">
                  <a16:creationId xmlns:a16="http://schemas.microsoft.com/office/drawing/2014/main" id="{97716807-D108-4664-B222-2BC9014089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63" name="Group 62">
            <a:extLst>
              <a:ext uri="{FF2B5EF4-FFF2-40B4-BE49-F238E27FC236}">
                <a16:creationId xmlns:a16="http://schemas.microsoft.com/office/drawing/2014/main" id="{68E078B0-FFEA-48E3-9D63-77A3269494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937" y="-32"/>
            <a:ext cx="2333042" cy="7492604"/>
            <a:chOff x="6627813" y="195452"/>
            <a:chExt cx="1952625" cy="5678299"/>
          </a:xfrm>
          <a:solidFill>
            <a:schemeClr val="accent1"/>
          </a:solidFill>
        </p:grpSpPr>
        <p:sp>
          <p:nvSpPr>
            <p:cNvPr id="64" name="Freeform 27">
              <a:extLst>
                <a:ext uri="{FF2B5EF4-FFF2-40B4-BE49-F238E27FC236}">
                  <a16:creationId xmlns:a16="http://schemas.microsoft.com/office/drawing/2014/main" id="{8B9009A3-F2B6-48E6-B70D-499E5B9B1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65" name="Freeform 28">
              <a:extLst>
                <a:ext uri="{FF2B5EF4-FFF2-40B4-BE49-F238E27FC236}">
                  <a16:creationId xmlns:a16="http://schemas.microsoft.com/office/drawing/2014/main" id="{333439BF-3828-44B0-9B64-21038B2A0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66" name="Freeform 29">
              <a:extLst>
                <a:ext uri="{FF2B5EF4-FFF2-40B4-BE49-F238E27FC236}">
                  <a16:creationId xmlns:a16="http://schemas.microsoft.com/office/drawing/2014/main" id="{EBB0BA28-5AC8-45F9-A3A8-735F5131C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67" name="Freeform 30">
              <a:extLst>
                <a:ext uri="{FF2B5EF4-FFF2-40B4-BE49-F238E27FC236}">
                  <a16:creationId xmlns:a16="http://schemas.microsoft.com/office/drawing/2014/main" id="{0BD35C65-B6F9-471C-BC8D-81B6DCE1F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68" name="Freeform 31">
              <a:extLst>
                <a:ext uri="{FF2B5EF4-FFF2-40B4-BE49-F238E27FC236}">
                  <a16:creationId xmlns:a16="http://schemas.microsoft.com/office/drawing/2014/main" id="{8F360EBC-6E8B-47F5-983F-23830EE8A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69" name="Freeform 32">
              <a:extLst>
                <a:ext uri="{FF2B5EF4-FFF2-40B4-BE49-F238E27FC236}">
                  <a16:creationId xmlns:a16="http://schemas.microsoft.com/office/drawing/2014/main" id="{9E852F90-862C-4F1E-838D-5290C58E7A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70" name="Freeform 33">
              <a:extLst>
                <a:ext uri="{FF2B5EF4-FFF2-40B4-BE49-F238E27FC236}">
                  <a16:creationId xmlns:a16="http://schemas.microsoft.com/office/drawing/2014/main" id="{151E386E-EE30-4E41-97E9-CCDEBCDE1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71" name="Freeform 34">
              <a:extLst>
                <a:ext uri="{FF2B5EF4-FFF2-40B4-BE49-F238E27FC236}">
                  <a16:creationId xmlns:a16="http://schemas.microsoft.com/office/drawing/2014/main" id="{809C5935-258D-42BB-A69D-4CAEC631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72" name="Freeform 35">
              <a:extLst>
                <a:ext uri="{FF2B5EF4-FFF2-40B4-BE49-F238E27FC236}">
                  <a16:creationId xmlns:a16="http://schemas.microsoft.com/office/drawing/2014/main" id="{3B91526E-4D4A-4EA7-AC19-A8375FDE7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73" name="Freeform 36">
              <a:extLst>
                <a:ext uri="{FF2B5EF4-FFF2-40B4-BE49-F238E27FC236}">
                  <a16:creationId xmlns:a16="http://schemas.microsoft.com/office/drawing/2014/main" id="{13E6E8E8-B868-4D5E-8B39-66CCBF868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74" name="Freeform 37">
              <a:extLst>
                <a:ext uri="{FF2B5EF4-FFF2-40B4-BE49-F238E27FC236}">
                  <a16:creationId xmlns:a16="http://schemas.microsoft.com/office/drawing/2014/main" id="{3B5205AF-AF0C-4F19-AE20-C06688B788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75" name="Freeform 38">
              <a:extLst>
                <a:ext uri="{FF2B5EF4-FFF2-40B4-BE49-F238E27FC236}">
                  <a16:creationId xmlns:a16="http://schemas.microsoft.com/office/drawing/2014/main" id="{32AA1CB2-DBC3-48B3-949B-8439F86D3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7" name="Rectangle 76">
            <a:extLst>
              <a:ext uri="{FF2B5EF4-FFF2-40B4-BE49-F238E27FC236}">
                <a16:creationId xmlns:a16="http://schemas.microsoft.com/office/drawing/2014/main" id="{DFA1C9D0-34A4-4BC1-B95C-FC16F27F8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1046" cy="7497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11">
            <a:extLst>
              <a:ext uri="{FF2B5EF4-FFF2-40B4-BE49-F238E27FC236}">
                <a16:creationId xmlns:a16="http://schemas.microsoft.com/office/drawing/2014/main" id="{BCE7D5FE-1A2A-4773-B305-31511D8EF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47" y="781016"/>
            <a:ext cx="1572600" cy="554622"/>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81" name="Rectangle 80">
            <a:extLst>
              <a:ext uri="{FF2B5EF4-FFF2-40B4-BE49-F238E27FC236}">
                <a16:creationId xmlns:a16="http://schemas.microsoft.com/office/drawing/2014/main" id="{ABB4B6C7-27BF-4141-9977-EE04F69A98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 y="-1"/>
            <a:ext cx="12084849" cy="74977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Freeform 11">
            <a:extLst>
              <a:ext uri="{FF2B5EF4-FFF2-40B4-BE49-F238E27FC236}">
                <a16:creationId xmlns:a16="http://schemas.microsoft.com/office/drawing/2014/main" id="{D1688218-38C2-4880-A2A9-9301A8DA50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696629" y="781016"/>
            <a:ext cx="1572601" cy="554622"/>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pSp>
        <p:nvGrpSpPr>
          <p:cNvPr id="85" name="Group 84">
            <a:extLst>
              <a:ext uri="{FF2B5EF4-FFF2-40B4-BE49-F238E27FC236}">
                <a16:creationId xmlns:a16="http://schemas.microsoft.com/office/drawing/2014/main" id="{C85D969D-9C2D-4566-9347-9A0384E7CB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96637" y="249925"/>
            <a:ext cx="2822934" cy="7257926"/>
            <a:chOff x="2487613" y="285750"/>
            <a:chExt cx="2428875" cy="5654676"/>
          </a:xfrm>
          <a:solidFill>
            <a:schemeClr val="accent1">
              <a:lumMod val="75000"/>
              <a:alpha val="40000"/>
            </a:schemeClr>
          </a:solidFill>
        </p:grpSpPr>
        <p:sp>
          <p:nvSpPr>
            <p:cNvPr id="86" name="Freeform 11">
              <a:extLst>
                <a:ext uri="{FF2B5EF4-FFF2-40B4-BE49-F238E27FC236}">
                  <a16:creationId xmlns:a16="http://schemas.microsoft.com/office/drawing/2014/main" id="{32C19FDB-C85B-4B37-A315-370AEC1C5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87" name="Freeform 12">
              <a:extLst>
                <a:ext uri="{FF2B5EF4-FFF2-40B4-BE49-F238E27FC236}">
                  <a16:creationId xmlns:a16="http://schemas.microsoft.com/office/drawing/2014/main" id="{280CA109-2006-4842-A086-58540AB0BB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88" name="Freeform 13">
              <a:extLst>
                <a:ext uri="{FF2B5EF4-FFF2-40B4-BE49-F238E27FC236}">
                  <a16:creationId xmlns:a16="http://schemas.microsoft.com/office/drawing/2014/main" id="{2CC39F26-B9B6-4FF5-97E7-B7229E402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89" name="Freeform 14">
              <a:extLst>
                <a:ext uri="{FF2B5EF4-FFF2-40B4-BE49-F238E27FC236}">
                  <a16:creationId xmlns:a16="http://schemas.microsoft.com/office/drawing/2014/main" id="{D0BFD309-3889-401B-8D54-247D82CF9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90" name="Freeform 15">
              <a:extLst>
                <a:ext uri="{FF2B5EF4-FFF2-40B4-BE49-F238E27FC236}">
                  <a16:creationId xmlns:a16="http://schemas.microsoft.com/office/drawing/2014/main" id="{450FC42C-8721-4504-B8C0-2D71CDF634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91" name="Freeform 16">
              <a:extLst>
                <a:ext uri="{FF2B5EF4-FFF2-40B4-BE49-F238E27FC236}">
                  <a16:creationId xmlns:a16="http://schemas.microsoft.com/office/drawing/2014/main" id="{7021FEB3-0161-425E-BC9E-7E3370E5B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92" name="Freeform 17">
              <a:extLst>
                <a:ext uri="{FF2B5EF4-FFF2-40B4-BE49-F238E27FC236}">
                  <a16:creationId xmlns:a16="http://schemas.microsoft.com/office/drawing/2014/main" id="{8F50F3CD-2B84-41D1-B8D1-E400F9FD2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93" name="Freeform 18">
              <a:extLst>
                <a:ext uri="{FF2B5EF4-FFF2-40B4-BE49-F238E27FC236}">
                  <a16:creationId xmlns:a16="http://schemas.microsoft.com/office/drawing/2014/main" id="{B1CC3348-0F61-454F-8EA8-387198CB9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94" name="Freeform 19">
              <a:extLst>
                <a:ext uri="{FF2B5EF4-FFF2-40B4-BE49-F238E27FC236}">
                  <a16:creationId xmlns:a16="http://schemas.microsoft.com/office/drawing/2014/main" id="{E4C56808-299F-4A7D-A47D-24B9AB0CF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95" name="Freeform 20">
              <a:extLst>
                <a:ext uri="{FF2B5EF4-FFF2-40B4-BE49-F238E27FC236}">
                  <a16:creationId xmlns:a16="http://schemas.microsoft.com/office/drawing/2014/main" id="{4E9198EF-A2A5-4C82-88AC-30CADB545A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96" name="Freeform 21">
              <a:extLst>
                <a:ext uri="{FF2B5EF4-FFF2-40B4-BE49-F238E27FC236}">
                  <a16:creationId xmlns:a16="http://schemas.microsoft.com/office/drawing/2014/main" id="{50ADD6D0-7F50-4AC9-BD15-A3230D86C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97" name="Freeform 22">
              <a:extLst>
                <a:ext uri="{FF2B5EF4-FFF2-40B4-BE49-F238E27FC236}">
                  <a16:creationId xmlns:a16="http://schemas.microsoft.com/office/drawing/2014/main" id="{C9F3AE17-9258-4109-A7D2-F89AA4CC7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99" name="Group 98">
            <a:extLst>
              <a:ext uri="{FF2B5EF4-FFF2-40B4-BE49-F238E27FC236}">
                <a16:creationId xmlns:a16="http://schemas.microsoft.com/office/drawing/2014/main" id="{62CD13D2-637F-4ACC-8DCA-90608EB2B9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3580" y="-32"/>
            <a:ext cx="2333047" cy="7492604"/>
            <a:chOff x="6627813" y="195452"/>
            <a:chExt cx="1952625" cy="5678299"/>
          </a:xfrm>
          <a:solidFill>
            <a:schemeClr val="accent1"/>
          </a:solidFill>
        </p:grpSpPr>
        <p:sp>
          <p:nvSpPr>
            <p:cNvPr id="100" name="Freeform 27">
              <a:extLst>
                <a:ext uri="{FF2B5EF4-FFF2-40B4-BE49-F238E27FC236}">
                  <a16:creationId xmlns:a16="http://schemas.microsoft.com/office/drawing/2014/main" id="{FF3A6EE2-A26B-4FB8-B791-8DDBD4F60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01" name="Freeform 28">
              <a:extLst>
                <a:ext uri="{FF2B5EF4-FFF2-40B4-BE49-F238E27FC236}">
                  <a16:creationId xmlns:a16="http://schemas.microsoft.com/office/drawing/2014/main" id="{F57415A9-D82A-4C5C-A320-8D569CCBD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02" name="Freeform 29">
              <a:extLst>
                <a:ext uri="{FF2B5EF4-FFF2-40B4-BE49-F238E27FC236}">
                  <a16:creationId xmlns:a16="http://schemas.microsoft.com/office/drawing/2014/main" id="{F60C4D6C-9529-4293-8F92-FB526AF65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03" name="Freeform 30">
              <a:extLst>
                <a:ext uri="{FF2B5EF4-FFF2-40B4-BE49-F238E27FC236}">
                  <a16:creationId xmlns:a16="http://schemas.microsoft.com/office/drawing/2014/main" id="{368DB1D0-5932-4F6E-9BE9-884838437D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04" name="Freeform 31">
              <a:extLst>
                <a:ext uri="{FF2B5EF4-FFF2-40B4-BE49-F238E27FC236}">
                  <a16:creationId xmlns:a16="http://schemas.microsoft.com/office/drawing/2014/main" id="{FFEB43CC-A88E-4956-9280-7F2E98E30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05" name="Freeform 32">
              <a:extLst>
                <a:ext uri="{FF2B5EF4-FFF2-40B4-BE49-F238E27FC236}">
                  <a16:creationId xmlns:a16="http://schemas.microsoft.com/office/drawing/2014/main" id="{7817C770-E6EA-4238-8DD2-E51174AACB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06" name="Freeform 33">
              <a:extLst>
                <a:ext uri="{FF2B5EF4-FFF2-40B4-BE49-F238E27FC236}">
                  <a16:creationId xmlns:a16="http://schemas.microsoft.com/office/drawing/2014/main" id="{31FD68FF-4AA9-4A18-BB91-B277492B0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07" name="Freeform 34">
              <a:extLst>
                <a:ext uri="{FF2B5EF4-FFF2-40B4-BE49-F238E27FC236}">
                  <a16:creationId xmlns:a16="http://schemas.microsoft.com/office/drawing/2014/main" id="{8DCDBFC7-982E-446F-B3EF-A4D6CDCE3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08" name="Freeform 35">
              <a:extLst>
                <a:ext uri="{FF2B5EF4-FFF2-40B4-BE49-F238E27FC236}">
                  <a16:creationId xmlns:a16="http://schemas.microsoft.com/office/drawing/2014/main" id="{4A283BBB-734C-4289-99DB-5F0B0EA9AA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09" name="Freeform 36">
              <a:extLst>
                <a:ext uri="{FF2B5EF4-FFF2-40B4-BE49-F238E27FC236}">
                  <a16:creationId xmlns:a16="http://schemas.microsoft.com/office/drawing/2014/main" id="{54151E0A-034F-4553-B46C-25AC2EA76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10" name="Freeform 37">
              <a:extLst>
                <a:ext uri="{FF2B5EF4-FFF2-40B4-BE49-F238E27FC236}">
                  <a16:creationId xmlns:a16="http://schemas.microsoft.com/office/drawing/2014/main" id="{D21BD64B-6D37-4EE2-843D-7DEDBD076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11" name="Freeform 38">
              <a:extLst>
                <a:ext uri="{FF2B5EF4-FFF2-40B4-BE49-F238E27FC236}">
                  <a16:creationId xmlns:a16="http://schemas.microsoft.com/office/drawing/2014/main" id="{E1071926-5CEB-4FD4-B302-988C5D0FD8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2" name="Title 1">
            <a:extLst>
              <a:ext uri="{FF2B5EF4-FFF2-40B4-BE49-F238E27FC236}">
                <a16:creationId xmlns:a16="http://schemas.microsoft.com/office/drawing/2014/main" id="{5FD3312F-3173-4D11-8A2A-D1DCFAF237BA}"/>
              </a:ext>
            </a:extLst>
          </p:cNvPr>
          <p:cNvSpPr>
            <a:spLocks noGrp="1"/>
          </p:cNvSpPr>
          <p:nvPr>
            <p:ph type="title"/>
          </p:nvPr>
        </p:nvSpPr>
        <p:spPr>
          <a:xfrm>
            <a:off x="4612803" y="682331"/>
            <a:ext cx="6776463" cy="1400380"/>
          </a:xfrm>
        </p:spPr>
        <p:txBody>
          <a:bodyPr vert="horz" lIns="91440" tIns="45720" rIns="91440" bIns="45720" rtlCol="0" anchor="t">
            <a:normAutofit/>
          </a:bodyPr>
          <a:lstStyle/>
          <a:p>
            <a:pPr defTabSz="457200">
              <a:lnSpc>
                <a:spcPct val="90000"/>
              </a:lnSpc>
            </a:pPr>
            <a:r>
              <a:rPr lang="en-US" sz="3100"/>
              <a:t>We have recently been able to add a 3</a:t>
            </a:r>
            <a:r>
              <a:rPr lang="en-US" sz="3100" baseline="30000"/>
              <a:t>rd</a:t>
            </a:r>
            <a:r>
              <a:rPr lang="en-US" sz="3100"/>
              <a:t> Peer to our team and a Licensed Counselor. </a:t>
            </a:r>
          </a:p>
        </p:txBody>
      </p:sp>
      <p:pic>
        <p:nvPicPr>
          <p:cNvPr id="9" name="Picture Placeholder 8">
            <a:extLst>
              <a:ext uri="{FF2B5EF4-FFF2-40B4-BE49-F238E27FC236}">
                <a16:creationId xmlns:a16="http://schemas.microsoft.com/office/drawing/2014/main" id="{69F2CB30-1948-4253-935E-8063B78549A8}"/>
              </a:ext>
            </a:extLst>
          </p:cNvPr>
          <p:cNvPicPr>
            <a:picLocks noGrp="1" noChangeAspect="1"/>
          </p:cNvPicPr>
          <p:nvPr>
            <p:ph type="pic" idx="1"/>
          </p:nvPr>
        </p:nvPicPr>
        <p:blipFill rotWithShape="1">
          <a:blip r:embed="rId2"/>
          <a:srcRect l="1617" r="6710" b="-2"/>
          <a:stretch/>
        </p:blipFill>
        <p:spPr>
          <a:xfrm>
            <a:off x="20" y="10"/>
            <a:ext cx="2697768" cy="3748871"/>
          </a:xfrm>
          <a:prstGeom prst="rect">
            <a:avLst/>
          </a:prstGeom>
        </p:spPr>
      </p:pic>
      <p:sp>
        <p:nvSpPr>
          <p:cNvPr id="113" name="Rectangle 112">
            <a:extLst>
              <a:ext uri="{FF2B5EF4-FFF2-40B4-BE49-F238E27FC236}">
                <a16:creationId xmlns:a16="http://schemas.microsoft.com/office/drawing/2014/main" id="{10F4AA2E-5F76-49F2-AB35-82A293A07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96629" y="0"/>
            <a:ext cx="181047" cy="7497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Slide Number Placeholder 6">
            <a:extLst>
              <a:ext uri="{FF2B5EF4-FFF2-40B4-BE49-F238E27FC236}">
                <a16:creationId xmlns:a16="http://schemas.microsoft.com/office/drawing/2014/main" id="{9368E947-FF81-47BC-B6D6-1C4F0D93BDA4}"/>
              </a:ext>
            </a:extLst>
          </p:cNvPr>
          <p:cNvSpPr>
            <a:spLocks noGrp="1"/>
          </p:cNvSpPr>
          <p:nvPr>
            <p:ph type="sldNum" sz="quarter" idx="12"/>
          </p:nvPr>
        </p:nvSpPr>
        <p:spPr>
          <a:xfrm>
            <a:off x="3219713" y="861271"/>
            <a:ext cx="771949" cy="399187"/>
          </a:xfrm>
        </p:spPr>
        <p:txBody>
          <a:bodyPr vert="horz" lIns="91440" tIns="45720" rIns="91440" bIns="45720" rtlCol="0" anchor="ctr">
            <a:normAutofit/>
          </a:bodyPr>
          <a:lstStyle/>
          <a:p>
            <a:pPr defTabSz="914400">
              <a:spcAft>
                <a:spcPts val="600"/>
              </a:spcAft>
            </a:pPr>
            <a:fld id="{B5CEABB6-07DC-46E8-9B57-56EC44A396E5}" type="slidenum">
              <a:rPr lang="en-US" sz="2000" smtClean="0"/>
              <a:pPr defTabSz="914400">
                <a:spcAft>
                  <a:spcPts val="600"/>
                </a:spcAft>
              </a:pPr>
              <a:t>6</a:t>
            </a:fld>
            <a:endParaRPr lang="en-US" sz="2000"/>
          </a:p>
        </p:txBody>
      </p:sp>
      <p:pic>
        <p:nvPicPr>
          <p:cNvPr id="11" name="Picture 10">
            <a:extLst>
              <a:ext uri="{FF2B5EF4-FFF2-40B4-BE49-F238E27FC236}">
                <a16:creationId xmlns:a16="http://schemas.microsoft.com/office/drawing/2014/main" id="{FCA6C498-0B62-40A6-963C-01573902E2EC}"/>
              </a:ext>
            </a:extLst>
          </p:cNvPr>
          <p:cNvPicPr>
            <a:picLocks noChangeAspect="1"/>
          </p:cNvPicPr>
          <p:nvPr/>
        </p:nvPicPr>
        <p:blipFill rotWithShape="1">
          <a:blip r:embed="rId3"/>
          <a:srcRect t="2754" r="4" b="3758"/>
          <a:stretch/>
        </p:blipFill>
        <p:spPr>
          <a:xfrm>
            <a:off x="20" y="3748881"/>
            <a:ext cx="2696608" cy="3748881"/>
          </a:xfrm>
          <a:prstGeom prst="rect">
            <a:avLst/>
          </a:prstGeom>
        </p:spPr>
      </p:pic>
      <p:cxnSp>
        <p:nvCxnSpPr>
          <p:cNvPr id="115" name="Straight Connector 114">
            <a:extLst>
              <a:ext uri="{FF2B5EF4-FFF2-40B4-BE49-F238E27FC236}">
                <a16:creationId xmlns:a16="http://schemas.microsoft.com/office/drawing/2014/main" id="{E4C3151A-90D5-4C65-B851-4EC863E2F2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64" y="3748881"/>
            <a:ext cx="2705850"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48FF878-9478-418D-89A8-0A933279D91D}"/>
              </a:ext>
            </a:extLst>
          </p:cNvPr>
          <p:cNvSpPr>
            <a:spLocks noGrp="1"/>
          </p:cNvSpPr>
          <p:nvPr>
            <p:ph type="body" sz="half" idx="2"/>
          </p:nvPr>
        </p:nvSpPr>
        <p:spPr>
          <a:xfrm>
            <a:off x="4609979" y="2332637"/>
            <a:ext cx="6779286" cy="4469769"/>
          </a:xfrm>
        </p:spPr>
        <p:txBody>
          <a:bodyPr vert="horz" lIns="91440" tIns="45720" rIns="91440" bIns="45720" rtlCol="0">
            <a:normAutofit/>
          </a:bodyPr>
          <a:lstStyle/>
          <a:p>
            <a:pPr defTabSz="457200">
              <a:spcBef>
                <a:spcPts val="1000"/>
              </a:spcBef>
              <a:buFont typeface="Wingdings 3" charset="2"/>
              <a:buChar char=""/>
            </a:pPr>
            <a:r>
              <a:rPr lang="en-US" sz="1800" dirty="0"/>
              <a:t>We have recently hired a Counselor . This has enabled our patients to get immediate Counseling on the spot.   This has  helped to encourage therapy for those that may not otherwise engage in that treatment modality.  She brings many years of experience.  Sonya has hit the ground running and her knowledge and compassion is  helping  to make even more of a difference. </a:t>
            </a:r>
          </a:p>
          <a:p>
            <a:pPr defTabSz="457200">
              <a:spcBef>
                <a:spcPts val="1000"/>
              </a:spcBef>
              <a:buFont typeface="Wingdings 3" charset="2"/>
              <a:buChar char=""/>
            </a:pPr>
            <a:endParaRPr lang="en-US" sz="1800" dirty="0"/>
          </a:p>
          <a:p>
            <a:pPr defTabSz="457200">
              <a:spcBef>
                <a:spcPts val="1000"/>
              </a:spcBef>
              <a:buFont typeface="Wingdings 3" charset="2"/>
              <a:buChar char=""/>
            </a:pPr>
            <a:r>
              <a:rPr lang="en-US" sz="1800" dirty="0"/>
              <a:t>Dillon is our 3</a:t>
            </a:r>
            <a:r>
              <a:rPr lang="en-US" sz="1800" baseline="30000" dirty="0"/>
              <a:t>rd</a:t>
            </a:r>
            <a:r>
              <a:rPr lang="en-US" sz="1800" dirty="0"/>
              <a:t> Peer Recovery Specialist and while still under orientation he has been able to engage with one of our  SUD patients that we see but refuses our resources. One meet with Dillon and he engaged with Peer Support. Dillon has also teamed up with Sarah and has been able to build rapport with some of the dads of our SUD moms’. </a:t>
            </a:r>
          </a:p>
        </p:txBody>
      </p:sp>
      <p:sp>
        <p:nvSpPr>
          <p:cNvPr id="6" name="Footer Placeholder 5">
            <a:extLst>
              <a:ext uri="{FF2B5EF4-FFF2-40B4-BE49-F238E27FC236}">
                <a16:creationId xmlns:a16="http://schemas.microsoft.com/office/drawing/2014/main" id="{77223ACC-89D3-4EAA-80D3-70A3246BAFCE}"/>
              </a:ext>
            </a:extLst>
          </p:cNvPr>
          <p:cNvSpPr>
            <a:spLocks noGrp="1"/>
          </p:cNvSpPr>
          <p:nvPr>
            <p:ph type="ftr" sz="quarter" idx="11"/>
          </p:nvPr>
        </p:nvSpPr>
        <p:spPr>
          <a:xfrm>
            <a:off x="4065162" y="6708199"/>
            <a:ext cx="6041691" cy="399186"/>
          </a:xfrm>
        </p:spPr>
        <p:txBody>
          <a:bodyPr vert="horz" lIns="91440" tIns="45720" rIns="91440" bIns="45720" rtlCol="0" anchor="ctr">
            <a:normAutofit/>
          </a:bodyPr>
          <a:lstStyle/>
          <a:p>
            <a:pPr defTabSz="914400">
              <a:spcAft>
                <a:spcPts val="600"/>
              </a:spcAft>
            </a:pPr>
            <a:r>
              <a:rPr lang="en-US" sz="900" kern="1200">
                <a:solidFill>
                  <a:schemeClr val="tx1">
                    <a:tint val="75000"/>
                  </a:schemeClr>
                </a:solidFill>
                <a:latin typeface="+mn-lt"/>
                <a:ea typeface="+mn-ea"/>
                <a:cs typeface="+mn-cs"/>
              </a:rPr>
              <a:t>Contoso business plan</a:t>
            </a:r>
          </a:p>
        </p:txBody>
      </p:sp>
      <p:sp>
        <p:nvSpPr>
          <p:cNvPr id="5" name="Date Placeholder 4">
            <a:extLst>
              <a:ext uri="{FF2B5EF4-FFF2-40B4-BE49-F238E27FC236}">
                <a16:creationId xmlns:a16="http://schemas.microsoft.com/office/drawing/2014/main" id="{1FDE063D-1291-4AED-B966-DDCF93DE2D88}"/>
              </a:ext>
            </a:extLst>
          </p:cNvPr>
          <p:cNvSpPr>
            <a:spLocks noGrp="1"/>
          </p:cNvSpPr>
          <p:nvPr>
            <p:ph type="dt" sz="half" idx="10"/>
          </p:nvPr>
        </p:nvSpPr>
        <p:spPr>
          <a:xfrm>
            <a:off x="10257726" y="6702327"/>
            <a:ext cx="1134790" cy="404949"/>
          </a:xfrm>
        </p:spPr>
        <p:txBody>
          <a:bodyPr vert="horz" lIns="91440" tIns="45720" rIns="91440" bIns="45720" rtlCol="0" anchor="ctr">
            <a:normAutofit/>
          </a:bodyPr>
          <a:lstStyle/>
          <a:p>
            <a:pPr defTabSz="914400">
              <a:spcAft>
                <a:spcPts val="600"/>
              </a:spcAft>
            </a:pPr>
            <a:r>
              <a:rPr lang="en-US" sz="900"/>
              <a:t>20XX</a:t>
            </a:r>
          </a:p>
        </p:txBody>
      </p:sp>
    </p:spTree>
    <p:extLst>
      <p:ext uri="{BB962C8B-B14F-4D97-AF65-F5344CB8AC3E}">
        <p14:creationId xmlns:p14="http://schemas.microsoft.com/office/powerpoint/2010/main" val="122283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68" name="Group 167">
            <a:extLst>
              <a:ext uri="{FF2B5EF4-FFF2-40B4-BE49-F238E27FC236}">
                <a16:creationId xmlns:a16="http://schemas.microsoft.com/office/drawing/2014/main" id="{6B28271E-9555-42CD-BD73-34342E2C8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 y="249925"/>
            <a:ext cx="2822934" cy="7257926"/>
            <a:chOff x="2487613" y="285750"/>
            <a:chExt cx="2428875" cy="5654676"/>
          </a:xfrm>
          <a:solidFill>
            <a:schemeClr val="accent1">
              <a:lumMod val="75000"/>
              <a:alpha val="40000"/>
            </a:schemeClr>
          </a:solidFill>
        </p:grpSpPr>
        <p:sp>
          <p:nvSpPr>
            <p:cNvPr id="169" name="Freeform 11">
              <a:extLst>
                <a:ext uri="{FF2B5EF4-FFF2-40B4-BE49-F238E27FC236}">
                  <a16:creationId xmlns:a16="http://schemas.microsoft.com/office/drawing/2014/main" id="{6BD4240E-6DDD-4EE5-A78F-73FA03FFB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70" name="Freeform 12">
              <a:extLst>
                <a:ext uri="{FF2B5EF4-FFF2-40B4-BE49-F238E27FC236}">
                  <a16:creationId xmlns:a16="http://schemas.microsoft.com/office/drawing/2014/main" id="{EF140C05-5A32-4121-BA59-39C09D218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1" name="Freeform 13">
              <a:extLst>
                <a:ext uri="{FF2B5EF4-FFF2-40B4-BE49-F238E27FC236}">
                  <a16:creationId xmlns:a16="http://schemas.microsoft.com/office/drawing/2014/main" id="{22E56440-2EF9-456B-A139-1EE8EAD95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72" name="Freeform 14">
              <a:extLst>
                <a:ext uri="{FF2B5EF4-FFF2-40B4-BE49-F238E27FC236}">
                  <a16:creationId xmlns:a16="http://schemas.microsoft.com/office/drawing/2014/main" id="{B9475300-3C94-4891-8DC1-32A481BC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73" name="Freeform 15">
              <a:extLst>
                <a:ext uri="{FF2B5EF4-FFF2-40B4-BE49-F238E27FC236}">
                  <a16:creationId xmlns:a16="http://schemas.microsoft.com/office/drawing/2014/main" id="{1CFB1402-A2ED-4D11-874C-0AB6FF4D2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74" name="Freeform 16">
              <a:extLst>
                <a:ext uri="{FF2B5EF4-FFF2-40B4-BE49-F238E27FC236}">
                  <a16:creationId xmlns:a16="http://schemas.microsoft.com/office/drawing/2014/main" id="{E0FE3BE1-58D7-46C0-AE4E-B17543893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75" name="Freeform 17">
              <a:extLst>
                <a:ext uri="{FF2B5EF4-FFF2-40B4-BE49-F238E27FC236}">
                  <a16:creationId xmlns:a16="http://schemas.microsoft.com/office/drawing/2014/main" id="{4498F76B-1EB5-4825-B5A5-B67DD6F8E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76" name="Freeform 18">
              <a:extLst>
                <a:ext uri="{FF2B5EF4-FFF2-40B4-BE49-F238E27FC236}">
                  <a16:creationId xmlns:a16="http://schemas.microsoft.com/office/drawing/2014/main" id="{7E7BF4CC-6307-4B94-9A6F-13CE0FA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77" name="Freeform 19">
              <a:extLst>
                <a:ext uri="{FF2B5EF4-FFF2-40B4-BE49-F238E27FC236}">
                  <a16:creationId xmlns:a16="http://schemas.microsoft.com/office/drawing/2014/main" id="{EF0043F8-898A-4BEE-8EFB-902C0EF2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78" name="Freeform 20">
              <a:extLst>
                <a:ext uri="{FF2B5EF4-FFF2-40B4-BE49-F238E27FC236}">
                  <a16:creationId xmlns:a16="http://schemas.microsoft.com/office/drawing/2014/main" id="{CE793A4A-9FAE-4C74-904A-E586185E0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79" name="Freeform 21">
              <a:extLst>
                <a:ext uri="{FF2B5EF4-FFF2-40B4-BE49-F238E27FC236}">
                  <a16:creationId xmlns:a16="http://schemas.microsoft.com/office/drawing/2014/main" id="{4DBD540B-DF85-4B25-899B-35EC608D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80" name="Freeform 22">
              <a:extLst>
                <a:ext uri="{FF2B5EF4-FFF2-40B4-BE49-F238E27FC236}">
                  <a16:creationId xmlns:a16="http://schemas.microsoft.com/office/drawing/2014/main" id="{3753F73A-23B3-4FAA-A620-BD721A12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82" name="Group 181">
            <a:extLst>
              <a:ext uri="{FF2B5EF4-FFF2-40B4-BE49-F238E27FC236}">
                <a16:creationId xmlns:a16="http://schemas.microsoft.com/office/drawing/2014/main" id="{8267D78B-5467-413E-AA16-317DC14DE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937" y="-32"/>
            <a:ext cx="2333042" cy="7492604"/>
            <a:chOff x="6627813" y="195452"/>
            <a:chExt cx="1952625" cy="5678299"/>
          </a:xfrm>
          <a:solidFill>
            <a:schemeClr val="accent1"/>
          </a:solidFill>
        </p:grpSpPr>
        <p:sp>
          <p:nvSpPr>
            <p:cNvPr id="183" name="Freeform 27">
              <a:extLst>
                <a:ext uri="{FF2B5EF4-FFF2-40B4-BE49-F238E27FC236}">
                  <a16:creationId xmlns:a16="http://schemas.microsoft.com/office/drawing/2014/main" id="{DB4FB125-4A45-46ED-BB4C-57BB75D98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84" name="Freeform 28">
              <a:extLst>
                <a:ext uri="{FF2B5EF4-FFF2-40B4-BE49-F238E27FC236}">
                  <a16:creationId xmlns:a16="http://schemas.microsoft.com/office/drawing/2014/main" id="{E3598A84-A979-4879-8893-B8318DCE6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85" name="Freeform 29">
              <a:extLst>
                <a:ext uri="{FF2B5EF4-FFF2-40B4-BE49-F238E27FC236}">
                  <a16:creationId xmlns:a16="http://schemas.microsoft.com/office/drawing/2014/main" id="{112EB207-FB2F-4573-8255-F21ADC664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86" name="Freeform 30">
              <a:extLst>
                <a:ext uri="{FF2B5EF4-FFF2-40B4-BE49-F238E27FC236}">
                  <a16:creationId xmlns:a16="http://schemas.microsoft.com/office/drawing/2014/main" id="{A3484ADB-0708-464C-8AED-81B67BE55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87" name="Freeform 31">
              <a:extLst>
                <a:ext uri="{FF2B5EF4-FFF2-40B4-BE49-F238E27FC236}">
                  <a16:creationId xmlns:a16="http://schemas.microsoft.com/office/drawing/2014/main" id="{1266C770-33FF-4943-AACF-26ABEE31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88" name="Freeform 32">
              <a:extLst>
                <a:ext uri="{FF2B5EF4-FFF2-40B4-BE49-F238E27FC236}">
                  <a16:creationId xmlns:a16="http://schemas.microsoft.com/office/drawing/2014/main" id="{C2F7E316-AFCD-45C6-B641-0EBDF473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89" name="Freeform 33">
              <a:extLst>
                <a:ext uri="{FF2B5EF4-FFF2-40B4-BE49-F238E27FC236}">
                  <a16:creationId xmlns:a16="http://schemas.microsoft.com/office/drawing/2014/main" id="{CF53548F-37E3-4E7B-96DD-FDB6DB7C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90" name="Freeform 34">
              <a:extLst>
                <a:ext uri="{FF2B5EF4-FFF2-40B4-BE49-F238E27FC236}">
                  <a16:creationId xmlns:a16="http://schemas.microsoft.com/office/drawing/2014/main" id="{15551288-4951-4542-8F8C-47E81FEE2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1" name="Freeform 35">
              <a:extLst>
                <a:ext uri="{FF2B5EF4-FFF2-40B4-BE49-F238E27FC236}">
                  <a16:creationId xmlns:a16="http://schemas.microsoft.com/office/drawing/2014/main" id="{F7A81699-A895-4857-971F-AF0BB39B6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92" name="Freeform 36">
              <a:extLst>
                <a:ext uri="{FF2B5EF4-FFF2-40B4-BE49-F238E27FC236}">
                  <a16:creationId xmlns:a16="http://schemas.microsoft.com/office/drawing/2014/main" id="{0FB9E957-B609-48F1-A907-D42E8CC60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93" name="Freeform 37">
              <a:extLst>
                <a:ext uri="{FF2B5EF4-FFF2-40B4-BE49-F238E27FC236}">
                  <a16:creationId xmlns:a16="http://schemas.microsoft.com/office/drawing/2014/main" id="{1DB202BD-DA2A-42A1-979D-E66957BD0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94" name="Freeform 38">
              <a:extLst>
                <a:ext uri="{FF2B5EF4-FFF2-40B4-BE49-F238E27FC236}">
                  <a16:creationId xmlns:a16="http://schemas.microsoft.com/office/drawing/2014/main" id="{B56C813B-29AB-460E-A49D-A44263DBD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96" name="Rectangle 195">
            <a:extLst>
              <a:ext uri="{FF2B5EF4-FFF2-40B4-BE49-F238E27FC236}">
                <a16:creationId xmlns:a16="http://schemas.microsoft.com/office/drawing/2014/main" id="{02C63E57-6267-4B3F-B340-7BB32196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1046" cy="7497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8" name="Freeform 6">
            <a:extLst>
              <a:ext uri="{FF2B5EF4-FFF2-40B4-BE49-F238E27FC236}">
                <a16:creationId xmlns:a16="http://schemas.microsoft.com/office/drawing/2014/main" id="{2A337B9A-DE2D-4671-B699-5EDA7354E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27165"/>
            <a:ext cx="1727160" cy="851221"/>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200" name="Rectangle 199">
            <a:extLst>
              <a:ext uri="{FF2B5EF4-FFF2-40B4-BE49-F238E27FC236}">
                <a16:creationId xmlns:a16="http://schemas.microsoft.com/office/drawing/2014/main" id="{AF78F100-9F75-4171-82C9-3EAB9ECF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69762" cy="74934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E5CC6B24-538F-439E-B44C-19AED5F543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910" y="1022929"/>
            <a:ext cx="4802552" cy="5431468"/>
          </a:xfrm>
          <a:prstGeom prst="rect">
            <a:avLst/>
          </a:prstGeom>
          <a:solidFill>
            <a:schemeClr val="tx1"/>
          </a:solidFill>
          <a:ln w="1270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4" name="Group 203">
            <a:extLst>
              <a:ext uri="{FF2B5EF4-FFF2-40B4-BE49-F238E27FC236}">
                <a16:creationId xmlns:a16="http://schemas.microsoft.com/office/drawing/2014/main" id="{D3ABA9C9-9CC6-4B93-8EE4-A4550C5C26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4890" y="249925"/>
            <a:ext cx="2822934" cy="7257926"/>
            <a:chOff x="2487613" y="285750"/>
            <a:chExt cx="2428875" cy="5654676"/>
          </a:xfrm>
          <a:solidFill>
            <a:schemeClr val="accent1">
              <a:lumMod val="75000"/>
              <a:alpha val="40000"/>
            </a:schemeClr>
          </a:solidFill>
        </p:grpSpPr>
        <p:sp>
          <p:nvSpPr>
            <p:cNvPr id="205" name="Freeform 11">
              <a:extLst>
                <a:ext uri="{FF2B5EF4-FFF2-40B4-BE49-F238E27FC236}">
                  <a16:creationId xmlns:a16="http://schemas.microsoft.com/office/drawing/2014/main" id="{A7AB509D-D2F1-4A9C-BF48-6326DEB57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06" name="Freeform 12">
              <a:extLst>
                <a:ext uri="{FF2B5EF4-FFF2-40B4-BE49-F238E27FC236}">
                  <a16:creationId xmlns:a16="http://schemas.microsoft.com/office/drawing/2014/main" id="{F613EA00-E8C2-45FA-807E-1331D5548A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07" name="Freeform 13">
              <a:extLst>
                <a:ext uri="{FF2B5EF4-FFF2-40B4-BE49-F238E27FC236}">
                  <a16:creationId xmlns:a16="http://schemas.microsoft.com/office/drawing/2014/main" id="{EAC75582-37B0-4827-8DC2-3A91355B1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08" name="Freeform 14">
              <a:extLst>
                <a:ext uri="{FF2B5EF4-FFF2-40B4-BE49-F238E27FC236}">
                  <a16:creationId xmlns:a16="http://schemas.microsoft.com/office/drawing/2014/main" id="{03AF0CFE-F66E-47A3-811F-CEEBD700E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09" name="Freeform 15">
              <a:extLst>
                <a:ext uri="{FF2B5EF4-FFF2-40B4-BE49-F238E27FC236}">
                  <a16:creationId xmlns:a16="http://schemas.microsoft.com/office/drawing/2014/main" id="{048AD09C-BC5E-4920-A08A-B2021AC03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10" name="Freeform 16">
              <a:extLst>
                <a:ext uri="{FF2B5EF4-FFF2-40B4-BE49-F238E27FC236}">
                  <a16:creationId xmlns:a16="http://schemas.microsoft.com/office/drawing/2014/main" id="{8268ABBC-49BE-4D46-B8B5-67C95D08F4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1" name="Freeform 17">
              <a:extLst>
                <a:ext uri="{FF2B5EF4-FFF2-40B4-BE49-F238E27FC236}">
                  <a16:creationId xmlns:a16="http://schemas.microsoft.com/office/drawing/2014/main" id="{A8129414-3EEF-41AC-BE29-A28F368BC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12" name="Freeform 18">
              <a:extLst>
                <a:ext uri="{FF2B5EF4-FFF2-40B4-BE49-F238E27FC236}">
                  <a16:creationId xmlns:a16="http://schemas.microsoft.com/office/drawing/2014/main" id="{03CC4610-DBF9-4543-8BD7-89F8CF1E2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13" name="Freeform 19">
              <a:extLst>
                <a:ext uri="{FF2B5EF4-FFF2-40B4-BE49-F238E27FC236}">
                  <a16:creationId xmlns:a16="http://schemas.microsoft.com/office/drawing/2014/main" id="{05021783-C382-450B-A9B1-C9DF8879A7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14" name="Freeform 20">
              <a:extLst>
                <a:ext uri="{FF2B5EF4-FFF2-40B4-BE49-F238E27FC236}">
                  <a16:creationId xmlns:a16="http://schemas.microsoft.com/office/drawing/2014/main" id="{CAEA7686-DBED-4E04-B0AC-49EE28FDA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15" name="Freeform 21">
              <a:extLst>
                <a:ext uri="{FF2B5EF4-FFF2-40B4-BE49-F238E27FC236}">
                  <a16:creationId xmlns:a16="http://schemas.microsoft.com/office/drawing/2014/main" id="{DA167A3D-80A0-4FE2-886F-245E490C2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16" name="Freeform 22">
              <a:extLst>
                <a:ext uri="{FF2B5EF4-FFF2-40B4-BE49-F238E27FC236}">
                  <a16:creationId xmlns:a16="http://schemas.microsoft.com/office/drawing/2014/main" id="{00CCDA0A-7449-4F1A-909A-A2948CC30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218" name="Group 217">
            <a:extLst>
              <a:ext uri="{FF2B5EF4-FFF2-40B4-BE49-F238E27FC236}">
                <a16:creationId xmlns:a16="http://schemas.microsoft.com/office/drawing/2014/main" id="{2BC5EA1C-98C5-4527-9229-AED44F1566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61832" y="-32"/>
            <a:ext cx="2333047" cy="7492604"/>
            <a:chOff x="6627813" y="195452"/>
            <a:chExt cx="1952625" cy="5678299"/>
          </a:xfrm>
          <a:solidFill>
            <a:schemeClr val="accent1"/>
          </a:solidFill>
        </p:grpSpPr>
        <p:sp>
          <p:nvSpPr>
            <p:cNvPr id="219" name="Freeform 27">
              <a:extLst>
                <a:ext uri="{FF2B5EF4-FFF2-40B4-BE49-F238E27FC236}">
                  <a16:creationId xmlns:a16="http://schemas.microsoft.com/office/drawing/2014/main" id="{399E52F4-C0EA-4F46-A495-3559784B0D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220" name="Freeform 28">
              <a:extLst>
                <a:ext uri="{FF2B5EF4-FFF2-40B4-BE49-F238E27FC236}">
                  <a16:creationId xmlns:a16="http://schemas.microsoft.com/office/drawing/2014/main" id="{A302DB64-D4A2-4046-8053-A00C82FA7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221" name="Freeform 29">
              <a:extLst>
                <a:ext uri="{FF2B5EF4-FFF2-40B4-BE49-F238E27FC236}">
                  <a16:creationId xmlns:a16="http://schemas.microsoft.com/office/drawing/2014/main" id="{AFB830E8-B205-4BD2-AA4E-6394FD255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222" name="Freeform 30">
              <a:extLst>
                <a:ext uri="{FF2B5EF4-FFF2-40B4-BE49-F238E27FC236}">
                  <a16:creationId xmlns:a16="http://schemas.microsoft.com/office/drawing/2014/main" id="{F474B804-6CFC-4795-B171-92C9F21440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223" name="Freeform 31">
              <a:extLst>
                <a:ext uri="{FF2B5EF4-FFF2-40B4-BE49-F238E27FC236}">
                  <a16:creationId xmlns:a16="http://schemas.microsoft.com/office/drawing/2014/main" id="{3666B2D0-0EA8-4F0E-BD65-7C533D91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224" name="Freeform 32">
              <a:extLst>
                <a:ext uri="{FF2B5EF4-FFF2-40B4-BE49-F238E27FC236}">
                  <a16:creationId xmlns:a16="http://schemas.microsoft.com/office/drawing/2014/main" id="{01B9FD63-17B2-4EC0-A297-7B9DF89BE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225" name="Freeform 33">
              <a:extLst>
                <a:ext uri="{FF2B5EF4-FFF2-40B4-BE49-F238E27FC236}">
                  <a16:creationId xmlns:a16="http://schemas.microsoft.com/office/drawing/2014/main" id="{E1E6CECF-5821-42CF-9877-C7A3A30375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226" name="Freeform 34">
              <a:extLst>
                <a:ext uri="{FF2B5EF4-FFF2-40B4-BE49-F238E27FC236}">
                  <a16:creationId xmlns:a16="http://schemas.microsoft.com/office/drawing/2014/main" id="{C7BE453F-869A-46AA-B3B1-B88D11AF2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227" name="Freeform 35">
              <a:extLst>
                <a:ext uri="{FF2B5EF4-FFF2-40B4-BE49-F238E27FC236}">
                  <a16:creationId xmlns:a16="http://schemas.microsoft.com/office/drawing/2014/main" id="{C0F8DD48-206E-47C6-8C4A-E628EA91E2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28" name="Freeform 36">
              <a:extLst>
                <a:ext uri="{FF2B5EF4-FFF2-40B4-BE49-F238E27FC236}">
                  <a16:creationId xmlns:a16="http://schemas.microsoft.com/office/drawing/2014/main" id="{151A3FCE-4FCE-440B-B8A2-356E188BA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29" name="Freeform 37">
              <a:extLst>
                <a:ext uri="{FF2B5EF4-FFF2-40B4-BE49-F238E27FC236}">
                  <a16:creationId xmlns:a16="http://schemas.microsoft.com/office/drawing/2014/main" id="{1AA7EC5E-8024-4266-B7FE-69116C81A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30" name="Freeform 38">
              <a:extLst>
                <a:ext uri="{FF2B5EF4-FFF2-40B4-BE49-F238E27FC236}">
                  <a16:creationId xmlns:a16="http://schemas.microsoft.com/office/drawing/2014/main" id="{91D0D6F4-8B94-4A45-974E-93D727836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5" name="Title 4">
            <a:extLst>
              <a:ext uri="{FF2B5EF4-FFF2-40B4-BE49-F238E27FC236}">
                <a16:creationId xmlns:a16="http://schemas.microsoft.com/office/drawing/2014/main" id="{FF6131B3-BABD-4798-AA2A-E9681A2543F8}"/>
              </a:ext>
            </a:extLst>
          </p:cNvPr>
          <p:cNvSpPr>
            <a:spLocks noGrp="1"/>
          </p:cNvSpPr>
          <p:nvPr>
            <p:ph type="title"/>
          </p:nvPr>
        </p:nvSpPr>
        <p:spPr>
          <a:xfrm>
            <a:off x="7778808" y="1022929"/>
            <a:ext cx="3766544" cy="5804363"/>
          </a:xfrm>
        </p:spPr>
        <p:txBody>
          <a:bodyPr vert="horz" lIns="91440" tIns="45720" rIns="91440" bIns="45720" rtlCol="0" anchor="b">
            <a:normAutofit/>
          </a:bodyPr>
          <a:lstStyle/>
          <a:p>
            <a:pPr defTabSz="457200">
              <a:lnSpc>
                <a:spcPct val="90000"/>
              </a:lnSpc>
            </a:pPr>
            <a:br>
              <a:rPr lang="en-US" sz="1500" dirty="0"/>
            </a:br>
            <a:r>
              <a:rPr lang="en-US" sz="2000" dirty="0"/>
              <a:t>We are a growing dept with a lot of vision. We are planning family and PEER group  meetings(currently we do place patients on virtual AA/NA meetings while in the hospital), to meet with local schools to partner/attend community events and provide preventive education, to have Sarah meet with perinatal patients early in pregnancy and Beebe is expanding Behavioral Health and Substance Use Disorder Services to include a Mobile Unit and some outpatient services as well.</a:t>
            </a:r>
            <a:br>
              <a:rPr lang="en-US" sz="2000" dirty="0"/>
            </a:br>
            <a:endParaRPr lang="en-US" sz="2000" dirty="0"/>
          </a:p>
        </p:txBody>
      </p:sp>
      <p:pic>
        <p:nvPicPr>
          <p:cNvPr id="3" name="Picture 2" descr="Text&#10;&#10;Description automatically generated">
            <a:extLst>
              <a:ext uri="{FF2B5EF4-FFF2-40B4-BE49-F238E27FC236}">
                <a16:creationId xmlns:a16="http://schemas.microsoft.com/office/drawing/2014/main" id="{668FF827-4DE5-462C-9F82-430592E434E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2249" r="18146" b="-2"/>
          <a:stretch/>
        </p:blipFill>
        <p:spPr>
          <a:xfrm>
            <a:off x="674750" y="1088167"/>
            <a:ext cx="4733712" cy="5253115"/>
          </a:xfrm>
          <a:prstGeom prst="rect">
            <a:avLst/>
          </a:prstGeom>
        </p:spPr>
      </p:pic>
      <p:sp>
        <p:nvSpPr>
          <p:cNvPr id="232" name="Rectangle 231">
            <a:extLst>
              <a:ext uri="{FF2B5EF4-FFF2-40B4-BE49-F238E27FC236}">
                <a16:creationId xmlns:a16="http://schemas.microsoft.com/office/drawing/2014/main" id="{E0F4241C-38D8-4CE3-BE9E-490EB141D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4881" y="0"/>
            <a:ext cx="181046" cy="7497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4" name="Freeform 33">
            <a:extLst>
              <a:ext uri="{FF2B5EF4-FFF2-40B4-BE49-F238E27FC236}">
                <a16:creationId xmlns:a16="http://schemas.microsoft.com/office/drawing/2014/main" id="{D643605B-3952-430D-B6EB-6987EFA31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37898" y="4727165"/>
            <a:ext cx="1727160" cy="851221"/>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4" name="TextBox 3">
            <a:extLst>
              <a:ext uri="{FF2B5EF4-FFF2-40B4-BE49-F238E27FC236}">
                <a16:creationId xmlns:a16="http://schemas.microsoft.com/office/drawing/2014/main" id="{1EFB8207-7257-4D10-A2FC-783C53A51740}"/>
              </a:ext>
            </a:extLst>
          </p:cNvPr>
          <p:cNvSpPr txBox="1"/>
          <p:nvPr/>
        </p:nvSpPr>
        <p:spPr>
          <a:xfrm>
            <a:off x="2218729" y="5896841"/>
            <a:ext cx="287290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hrbartender.com/2020/technology-and-social-media/future-of-work-impact-covid-1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249735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6B28271E-9555-42CD-BD73-34342E2C88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 y="249925"/>
            <a:ext cx="2822934" cy="7257926"/>
            <a:chOff x="2487613" y="285750"/>
            <a:chExt cx="2428875" cy="5654676"/>
          </a:xfrm>
          <a:solidFill>
            <a:schemeClr val="accent1">
              <a:lumMod val="75000"/>
              <a:alpha val="40000"/>
            </a:schemeClr>
          </a:solidFill>
        </p:grpSpPr>
        <p:sp>
          <p:nvSpPr>
            <p:cNvPr id="31" name="Freeform 11">
              <a:extLst>
                <a:ext uri="{FF2B5EF4-FFF2-40B4-BE49-F238E27FC236}">
                  <a16:creationId xmlns:a16="http://schemas.microsoft.com/office/drawing/2014/main" id="{6BD4240E-6DDD-4EE5-A78F-73FA03FFB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32" name="Freeform 12">
              <a:extLst>
                <a:ext uri="{FF2B5EF4-FFF2-40B4-BE49-F238E27FC236}">
                  <a16:creationId xmlns:a16="http://schemas.microsoft.com/office/drawing/2014/main" id="{EF140C05-5A32-4121-BA59-39C09D218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33" name="Freeform 13">
              <a:extLst>
                <a:ext uri="{FF2B5EF4-FFF2-40B4-BE49-F238E27FC236}">
                  <a16:creationId xmlns:a16="http://schemas.microsoft.com/office/drawing/2014/main" id="{22E56440-2EF9-456B-A139-1EE8EAD95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34" name="Freeform 14">
              <a:extLst>
                <a:ext uri="{FF2B5EF4-FFF2-40B4-BE49-F238E27FC236}">
                  <a16:creationId xmlns:a16="http://schemas.microsoft.com/office/drawing/2014/main" id="{B9475300-3C94-4891-8DC1-32A481BC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35" name="Freeform 15">
              <a:extLst>
                <a:ext uri="{FF2B5EF4-FFF2-40B4-BE49-F238E27FC236}">
                  <a16:creationId xmlns:a16="http://schemas.microsoft.com/office/drawing/2014/main" id="{1CFB1402-A2ED-4D11-874C-0AB6FF4D2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36" name="Freeform 16">
              <a:extLst>
                <a:ext uri="{FF2B5EF4-FFF2-40B4-BE49-F238E27FC236}">
                  <a16:creationId xmlns:a16="http://schemas.microsoft.com/office/drawing/2014/main" id="{E0FE3BE1-58D7-46C0-AE4E-B17543893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7" name="Freeform 17">
              <a:extLst>
                <a:ext uri="{FF2B5EF4-FFF2-40B4-BE49-F238E27FC236}">
                  <a16:creationId xmlns:a16="http://schemas.microsoft.com/office/drawing/2014/main" id="{4498F76B-1EB5-4825-B5A5-B67DD6F8E5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8" name="Freeform 18">
              <a:extLst>
                <a:ext uri="{FF2B5EF4-FFF2-40B4-BE49-F238E27FC236}">
                  <a16:creationId xmlns:a16="http://schemas.microsoft.com/office/drawing/2014/main" id="{7E7BF4CC-6307-4B94-9A6F-13CE0FA3B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9" name="Freeform 19">
              <a:extLst>
                <a:ext uri="{FF2B5EF4-FFF2-40B4-BE49-F238E27FC236}">
                  <a16:creationId xmlns:a16="http://schemas.microsoft.com/office/drawing/2014/main" id="{EF0043F8-898A-4BEE-8EFB-902C0EF25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40" name="Freeform 20">
              <a:extLst>
                <a:ext uri="{FF2B5EF4-FFF2-40B4-BE49-F238E27FC236}">
                  <a16:creationId xmlns:a16="http://schemas.microsoft.com/office/drawing/2014/main" id="{CE793A4A-9FAE-4C74-904A-E586185E0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41" name="Freeform 21">
              <a:extLst>
                <a:ext uri="{FF2B5EF4-FFF2-40B4-BE49-F238E27FC236}">
                  <a16:creationId xmlns:a16="http://schemas.microsoft.com/office/drawing/2014/main" id="{4DBD540B-DF85-4B25-899B-35EC608D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42" name="Freeform 22">
              <a:extLst>
                <a:ext uri="{FF2B5EF4-FFF2-40B4-BE49-F238E27FC236}">
                  <a16:creationId xmlns:a16="http://schemas.microsoft.com/office/drawing/2014/main" id="{3753F73A-23B3-4FAA-A620-BD721A12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44" name="Group 43">
            <a:extLst>
              <a:ext uri="{FF2B5EF4-FFF2-40B4-BE49-F238E27FC236}">
                <a16:creationId xmlns:a16="http://schemas.microsoft.com/office/drawing/2014/main" id="{8267D78B-5467-413E-AA16-317DC14DED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937" y="-32"/>
            <a:ext cx="2333042" cy="7492604"/>
            <a:chOff x="6627813" y="195452"/>
            <a:chExt cx="1952625" cy="5678299"/>
          </a:xfrm>
          <a:solidFill>
            <a:schemeClr val="accent1"/>
          </a:solidFill>
        </p:grpSpPr>
        <p:sp>
          <p:nvSpPr>
            <p:cNvPr id="45" name="Freeform 27">
              <a:extLst>
                <a:ext uri="{FF2B5EF4-FFF2-40B4-BE49-F238E27FC236}">
                  <a16:creationId xmlns:a16="http://schemas.microsoft.com/office/drawing/2014/main" id="{DB4FB125-4A45-46ED-BB4C-57BB75D98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46" name="Freeform 28">
              <a:extLst>
                <a:ext uri="{FF2B5EF4-FFF2-40B4-BE49-F238E27FC236}">
                  <a16:creationId xmlns:a16="http://schemas.microsoft.com/office/drawing/2014/main" id="{E3598A84-A979-4879-8893-B8318DCE6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47" name="Freeform 29">
              <a:extLst>
                <a:ext uri="{FF2B5EF4-FFF2-40B4-BE49-F238E27FC236}">
                  <a16:creationId xmlns:a16="http://schemas.microsoft.com/office/drawing/2014/main" id="{112EB207-FB2F-4573-8255-F21ADC664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48" name="Freeform 30">
              <a:extLst>
                <a:ext uri="{FF2B5EF4-FFF2-40B4-BE49-F238E27FC236}">
                  <a16:creationId xmlns:a16="http://schemas.microsoft.com/office/drawing/2014/main" id="{A3484ADB-0708-464C-8AED-81B67BE55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49" name="Freeform 31">
              <a:extLst>
                <a:ext uri="{FF2B5EF4-FFF2-40B4-BE49-F238E27FC236}">
                  <a16:creationId xmlns:a16="http://schemas.microsoft.com/office/drawing/2014/main" id="{1266C770-33FF-4943-AACF-26ABEE311C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50" name="Freeform 32">
              <a:extLst>
                <a:ext uri="{FF2B5EF4-FFF2-40B4-BE49-F238E27FC236}">
                  <a16:creationId xmlns:a16="http://schemas.microsoft.com/office/drawing/2014/main" id="{C2F7E316-AFCD-45C6-B641-0EBDF4737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51" name="Freeform 33">
              <a:extLst>
                <a:ext uri="{FF2B5EF4-FFF2-40B4-BE49-F238E27FC236}">
                  <a16:creationId xmlns:a16="http://schemas.microsoft.com/office/drawing/2014/main" id="{CF53548F-37E3-4E7B-96DD-FDB6DB7C04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52" name="Freeform 34">
              <a:extLst>
                <a:ext uri="{FF2B5EF4-FFF2-40B4-BE49-F238E27FC236}">
                  <a16:creationId xmlns:a16="http://schemas.microsoft.com/office/drawing/2014/main" id="{15551288-4951-4542-8F8C-47E81FEE2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53" name="Freeform 35">
              <a:extLst>
                <a:ext uri="{FF2B5EF4-FFF2-40B4-BE49-F238E27FC236}">
                  <a16:creationId xmlns:a16="http://schemas.microsoft.com/office/drawing/2014/main" id="{F7A81699-A895-4857-971F-AF0BB39B6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54" name="Freeform 36">
              <a:extLst>
                <a:ext uri="{FF2B5EF4-FFF2-40B4-BE49-F238E27FC236}">
                  <a16:creationId xmlns:a16="http://schemas.microsoft.com/office/drawing/2014/main" id="{0FB9E957-B609-48F1-A907-D42E8CC60E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55" name="Freeform 37">
              <a:extLst>
                <a:ext uri="{FF2B5EF4-FFF2-40B4-BE49-F238E27FC236}">
                  <a16:creationId xmlns:a16="http://schemas.microsoft.com/office/drawing/2014/main" id="{1DB202BD-DA2A-42A1-979D-E66957BD0E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56" name="Freeform 38">
              <a:extLst>
                <a:ext uri="{FF2B5EF4-FFF2-40B4-BE49-F238E27FC236}">
                  <a16:creationId xmlns:a16="http://schemas.microsoft.com/office/drawing/2014/main" id="{B56C813B-29AB-460E-A49D-A44263DBD5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58" name="Rectangle 57">
            <a:extLst>
              <a:ext uri="{FF2B5EF4-FFF2-40B4-BE49-F238E27FC236}">
                <a16:creationId xmlns:a16="http://schemas.microsoft.com/office/drawing/2014/main" id="{02C63E57-6267-4B3F-B340-7BB32196E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1046" cy="7497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0" name="Freeform 11">
            <a:extLst>
              <a:ext uri="{FF2B5EF4-FFF2-40B4-BE49-F238E27FC236}">
                <a16:creationId xmlns:a16="http://schemas.microsoft.com/office/drawing/2014/main" id="{9B69918D-3001-4338-8904-380A53B2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47" y="781016"/>
            <a:ext cx="1572600" cy="554622"/>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62" name="Rectangle 61">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7" y="0"/>
            <a:ext cx="12066745" cy="7497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Placeholder 24">
            <a:extLst>
              <a:ext uri="{FF2B5EF4-FFF2-40B4-BE49-F238E27FC236}">
                <a16:creationId xmlns:a16="http://schemas.microsoft.com/office/drawing/2014/main" id="{8DFF17B4-66A7-4CA0-8C05-172385B7E9B1}"/>
              </a:ext>
            </a:extLst>
          </p:cNvPr>
          <p:cNvPicPr>
            <a:picLocks noGrp="1" noChangeAspect="1"/>
          </p:cNvPicPr>
          <p:nvPr>
            <p:ph type="pic" idx="1"/>
          </p:nvPr>
        </p:nvPicPr>
        <p:blipFill rotWithShape="1">
          <a:blip r:embed="rId2">
            <a:alphaModFix amt="35000"/>
          </a:blip>
          <a:srcRect t="6936" r="-1" b="-1"/>
          <a:stretch/>
        </p:blipFill>
        <p:spPr>
          <a:xfrm>
            <a:off x="-8736" y="10"/>
            <a:ext cx="12069761" cy="7497752"/>
          </a:xfrm>
          <a:prstGeom prst="rect">
            <a:avLst/>
          </a:prstGeom>
        </p:spPr>
      </p:pic>
      <p:sp>
        <p:nvSpPr>
          <p:cNvPr id="2" name="Title 1">
            <a:extLst>
              <a:ext uri="{FF2B5EF4-FFF2-40B4-BE49-F238E27FC236}">
                <a16:creationId xmlns:a16="http://schemas.microsoft.com/office/drawing/2014/main" id="{16986F0E-6441-4BBE-A5E0-50604AB46399}"/>
              </a:ext>
            </a:extLst>
          </p:cNvPr>
          <p:cNvSpPr>
            <a:spLocks noGrp="1"/>
          </p:cNvSpPr>
          <p:nvPr>
            <p:ph type="title"/>
          </p:nvPr>
        </p:nvSpPr>
        <p:spPr>
          <a:xfrm>
            <a:off x="1668094" y="590550"/>
            <a:ext cx="9856910" cy="5720592"/>
          </a:xfrm>
        </p:spPr>
        <p:txBody>
          <a:bodyPr vert="horz" lIns="91440" tIns="45720" rIns="91440" bIns="45720" rtlCol="0" anchor="t">
            <a:noAutofit/>
          </a:bodyPr>
          <a:lstStyle/>
          <a:p>
            <a:pPr defTabSz="457200">
              <a:lnSpc>
                <a:spcPct val="90000"/>
              </a:lnSpc>
            </a:pPr>
            <a:r>
              <a:rPr lang="en-US" sz="3600" dirty="0"/>
              <a:t>When asked what we do everyday the first thought that usually comes to my mind is we fight. We fight stigma, we fight the broken parts of the system , we sometimes must fight authority, we fight providers, we fight ignorance, we fight rules , we fight the horrible disease that Is addiction. We fight for and with our patients, and we do it with all that we have, and we do it with a passion that we would do for a loved one or family member. </a:t>
            </a:r>
          </a:p>
        </p:txBody>
      </p:sp>
      <p:sp>
        <p:nvSpPr>
          <p:cNvPr id="7" name="Slide Number Placeholder 6">
            <a:extLst>
              <a:ext uri="{FF2B5EF4-FFF2-40B4-BE49-F238E27FC236}">
                <a16:creationId xmlns:a16="http://schemas.microsoft.com/office/drawing/2014/main" id="{0F8E0E88-7B13-4D31-A4E3-1CAB7B3CEE3E}"/>
              </a:ext>
            </a:extLst>
          </p:cNvPr>
          <p:cNvSpPr>
            <a:spLocks noGrp="1"/>
          </p:cNvSpPr>
          <p:nvPr>
            <p:ph type="sldNum" sz="quarter" idx="12"/>
          </p:nvPr>
        </p:nvSpPr>
        <p:spPr>
          <a:xfrm>
            <a:off x="526480" y="861271"/>
            <a:ext cx="771949" cy="399187"/>
          </a:xfrm>
        </p:spPr>
        <p:txBody>
          <a:bodyPr vert="horz" lIns="91440" tIns="45720" rIns="91440" bIns="45720" rtlCol="0" anchor="ctr">
            <a:normAutofit/>
          </a:bodyPr>
          <a:lstStyle/>
          <a:p>
            <a:pPr defTabSz="914400">
              <a:spcAft>
                <a:spcPts val="600"/>
              </a:spcAft>
            </a:pPr>
            <a:fld id="{B5CEABB6-07DC-46E8-9B57-56EC44A396E5}" type="slidenum">
              <a:rPr lang="en-US" sz="2000" smtClean="0"/>
              <a:pPr defTabSz="914400">
                <a:spcAft>
                  <a:spcPts val="600"/>
                </a:spcAft>
              </a:pPr>
              <a:t>8</a:t>
            </a:fld>
            <a:endParaRPr lang="en-US" sz="2000"/>
          </a:p>
        </p:txBody>
      </p:sp>
      <p:sp>
        <p:nvSpPr>
          <p:cNvPr id="5" name="Date Placeholder 4">
            <a:extLst>
              <a:ext uri="{FF2B5EF4-FFF2-40B4-BE49-F238E27FC236}">
                <a16:creationId xmlns:a16="http://schemas.microsoft.com/office/drawing/2014/main" id="{BF0CC312-F52F-4A56-8A73-87C2C49C3143}"/>
              </a:ext>
            </a:extLst>
          </p:cNvPr>
          <p:cNvSpPr>
            <a:spLocks noGrp="1"/>
          </p:cNvSpPr>
          <p:nvPr>
            <p:ph type="dt" sz="half" idx="10"/>
          </p:nvPr>
        </p:nvSpPr>
        <p:spPr>
          <a:xfrm>
            <a:off x="10257726" y="6702327"/>
            <a:ext cx="1134790" cy="404949"/>
          </a:xfrm>
        </p:spPr>
        <p:txBody>
          <a:bodyPr vert="horz" lIns="91440" tIns="45720" rIns="91440" bIns="45720" rtlCol="0" anchor="ctr">
            <a:normAutofit/>
          </a:bodyPr>
          <a:lstStyle/>
          <a:p>
            <a:pPr defTabSz="914400"/>
            <a:endParaRPr lang="en-US" sz="900" b="1"/>
          </a:p>
        </p:txBody>
      </p:sp>
      <p:sp>
        <p:nvSpPr>
          <p:cNvPr id="4" name="Text Placeholder 3">
            <a:extLst>
              <a:ext uri="{FF2B5EF4-FFF2-40B4-BE49-F238E27FC236}">
                <a16:creationId xmlns:a16="http://schemas.microsoft.com/office/drawing/2014/main" id="{2E498B90-AFDD-4626-899E-74579781524B}"/>
              </a:ext>
            </a:extLst>
          </p:cNvPr>
          <p:cNvSpPr>
            <a:spLocks noGrp="1"/>
          </p:cNvSpPr>
          <p:nvPr>
            <p:ph type="body" sz="half" idx="2"/>
          </p:nvPr>
        </p:nvSpPr>
        <p:spPr>
          <a:xfrm flipV="1">
            <a:off x="2563254" y="8214609"/>
            <a:ext cx="8826014" cy="147049"/>
          </a:xfrm>
        </p:spPr>
        <p:txBody>
          <a:bodyPr>
            <a:normAutofit fontScale="32500" lnSpcReduction="20000"/>
          </a:bodyPr>
          <a:lstStyle/>
          <a:p>
            <a:endParaRPr lang="en-US" dirty="0"/>
          </a:p>
        </p:txBody>
      </p:sp>
    </p:spTree>
    <p:extLst>
      <p:ext uri="{BB962C8B-B14F-4D97-AF65-F5344CB8AC3E}">
        <p14:creationId xmlns:p14="http://schemas.microsoft.com/office/powerpoint/2010/main" val="228261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07" name="Group 1106">
            <a:extLst>
              <a:ext uri="{FF2B5EF4-FFF2-40B4-BE49-F238E27FC236}">
                <a16:creationId xmlns:a16="http://schemas.microsoft.com/office/drawing/2014/main" id="{457894FC-C277-4B3D-8F79-F3B1FD0813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 y="249925"/>
            <a:ext cx="2822934" cy="7257926"/>
            <a:chOff x="2487613" y="285750"/>
            <a:chExt cx="2428875" cy="5654676"/>
          </a:xfrm>
          <a:solidFill>
            <a:schemeClr val="accent1">
              <a:lumMod val="75000"/>
              <a:alpha val="40000"/>
            </a:schemeClr>
          </a:solidFill>
        </p:grpSpPr>
        <p:sp>
          <p:nvSpPr>
            <p:cNvPr id="1108" name="Freeform 11">
              <a:extLst>
                <a:ext uri="{FF2B5EF4-FFF2-40B4-BE49-F238E27FC236}">
                  <a16:creationId xmlns:a16="http://schemas.microsoft.com/office/drawing/2014/main" id="{8AEDF926-CFFC-4DE3-892D-C7995909C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109" name="Freeform 12">
              <a:extLst>
                <a:ext uri="{FF2B5EF4-FFF2-40B4-BE49-F238E27FC236}">
                  <a16:creationId xmlns:a16="http://schemas.microsoft.com/office/drawing/2014/main" id="{CAD9EB56-AD7F-423C-86BC-9868F0FB6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110" name="Freeform 13">
              <a:extLst>
                <a:ext uri="{FF2B5EF4-FFF2-40B4-BE49-F238E27FC236}">
                  <a16:creationId xmlns:a16="http://schemas.microsoft.com/office/drawing/2014/main" id="{498A733B-8F05-4738-89D7-ED7A72C4CA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111" name="Freeform 14">
              <a:extLst>
                <a:ext uri="{FF2B5EF4-FFF2-40B4-BE49-F238E27FC236}">
                  <a16:creationId xmlns:a16="http://schemas.microsoft.com/office/drawing/2014/main" id="{D17692D7-F8F2-4B65-B14E-87A03586E6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112" name="Freeform 15">
              <a:extLst>
                <a:ext uri="{FF2B5EF4-FFF2-40B4-BE49-F238E27FC236}">
                  <a16:creationId xmlns:a16="http://schemas.microsoft.com/office/drawing/2014/main" id="{243C940E-AFD2-47A7-8725-A2769C91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113" name="Freeform 16">
              <a:extLst>
                <a:ext uri="{FF2B5EF4-FFF2-40B4-BE49-F238E27FC236}">
                  <a16:creationId xmlns:a16="http://schemas.microsoft.com/office/drawing/2014/main" id="{246FCD53-9BA4-4574-8CE6-31DC64A8A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1114" name="Freeform 17">
              <a:extLst>
                <a:ext uri="{FF2B5EF4-FFF2-40B4-BE49-F238E27FC236}">
                  <a16:creationId xmlns:a16="http://schemas.microsoft.com/office/drawing/2014/main" id="{CBA7C3F7-832F-4254-AC2E-344749084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1115" name="Freeform 18">
              <a:extLst>
                <a:ext uri="{FF2B5EF4-FFF2-40B4-BE49-F238E27FC236}">
                  <a16:creationId xmlns:a16="http://schemas.microsoft.com/office/drawing/2014/main" id="{F4715364-2164-46BA-8BD8-9AD297CD1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1116" name="Freeform 19">
              <a:extLst>
                <a:ext uri="{FF2B5EF4-FFF2-40B4-BE49-F238E27FC236}">
                  <a16:creationId xmlns:a16="http://schemas.microsoft.com/office/drawing/2014/main" id="{7A1D0A5D-8ADC-49A8-BB07-D91625C4F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1117" name="Freeform 20">
              <a:extLst>
                <a:ext uri="{FF2B5EF4-FFF2-40B4-BE49-F238E27FC236}">
                  <a16:creationId xmlns:a16="http://schemas.microsoft.com/office/drawing/2014/main" id="{A2142D70-CA0E-44CA-A86A-E92D20129A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1118" name="Freeform 21">
              <a:extLst>
                <a:ext uri="{FF2B5EF4-FFF2-40B4-BE49-F238E27FC236}">
                  <a16:creationId xmlns:a16="http://schemas.microsoft.com/office/drawing/2014/main" id="{11B854B6-C73C-4187-8FC3-366943DC17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1119" name="Freeform 22">
              <a:extLst>
                <a:ext uri="{FF2B5EF4-FFF2-40B4-BE49-F238E27FC236}">
                  <a16:creationId xmlns:a16="http://schemas.microsoft.com/office/drawing/2014/main" id="{97716807-D108-4664-B222-2BC9014089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121" name="Group 1120">
            <a:extLst>
              <a:ext uri="{FF2B5EF4-FFF2-40B4-BE49-F238E27FC236}">
                <a16:creationId xmlns:a16="http://schemas.microsoft.com/office/drawing/2014/main" id="{68E078B0-FFEA-48E3-9D63-77A3269494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937" y="-32"/>
            <a:ext cx="2333042" cy="7492604"/>
            <a:chOff x="6627813" y="195452"/>
            <a:chExt cx="1952625" cy="5678299"/>
          </a:xfrm>
          <a:solidFill>
            <a:schemeClr val="accent1"/>
          </a:solidFill>
        </p:grpSpPr>
        <p:sp>
          <p:nvSpPr>
            <p:cNvPr id="1122" name="Freeform 27">
              <a:extLst>
                <a:ext uri="{FF2B5EF4-FFF2-40B4-BE49-F238E27FC236}">
                  <a16:creationId xmlns:a16="http://schemas.microsoft.com/office/drawing/2014/main" id="{8B9009A3-F2B6-48E6-B70D-499E5B9B1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123" name="Freeform 28">
              <a:extLst>
                <a:ext uri="{FF2B5EF4-FFF2-40B4-BE49-F238E27FC236}">
                  <a16:creationId xmlns:a16="http://schemas.microsoft.com/office/drawing/2014/main" id="{333439BF-3828-44B0-9B64-21038B2A0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124" name="Freeform 29">
              <a:extLst>
                <a:ext uri="{FF2B5EF4-FFF2-40B4-BE49-F238E27FC236}">
                  <a16:creationId xmlns:a16="http://schemas.microsoft.com/office/drawing/2014/main" id="{EBB0BA28-5AC8-45F9-A3A8-735F5131C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125" name="Freeform 30">
              <a:extLst>
                <a:ext uri="{FF2B5EF4-FFF2-40B4-BE49-F238E27FC236}">
                  <a16:creationId xmlns:a16="http://schemas.microsoft.com/office/drawing/2014/main" id="{0BD35C65-B6F9-471C-BC8D-81B6DCE1F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126" name="Freeform 31">
              <a:extLst>
                <a:ext uri="{FF2B5EF4-FFF2-40B4-BE49-F238E27FC236}">
                  <a16:creationId xmlns:a16="http://schemas.microsoft.com/office/drawing/2014/main" id="{8F360EBC-6E8B-47F5-983F-23830EE8A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127" name="Freeform 32">
              <a:extLst>
                <a:ext uri="{FF2B5EF4-FFF2-40B4-BE49-F238E27FC236}">
                  <a16:creationId xmlns:a16="http://schemas.microsoft.com/office/drawing/2014/main" id="{9E852F90-862C-4F1E-838D-5290C58E7A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128" name="Freeform 33">
              <a:extLst>
                <a:ext uri="{FF2B5EF4-FFF2-40B4-BE49-F238E27FC236}">
                  <a16:creationId xmlns:a16="http://schemas.microsoft.com/office/drawing/2014/main" id="{151E386E-EE30-4E41-97E9-CCDEBCDE1A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129" name="Freeform 34">
              <a:extLst>
                <a:ext uri="{FF2B5EF4-FFF2-40B4-BE49-F238E27FC236}">
                  <a16:creationId xmlns:a16="http://schemas.microsoft.com/office/drawing/2014/main" id="{809C5935-258D-42BB-A69D-4CAEC631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130" name="Freeform 35">
              <a:extLst>
                <a:ext uri="{FF2B5EF4-FFF2-40B4-BE49-F238E27FC236}">
                  <a16:creationId xmlns:a16="http://schemas.microsoft.com/office/drawing/2014/main" id="{3B91526E-4D4A-4EA7-AC19-A8375FDE7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1131" name="Freeform 36">
              <a:extLst>
                <a:ext uri="{FF2B5EF4-FFF2-40B4-BE49-F238E27FC236}">
                  <a16:creationId xmlns:a16="http://schemas.microsoft.com/office/drawing/2014/main" id="{13E6E8E8-B868-4D5E-8B39-66CCBF868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1132" name="Freeform 37">
              <a:extLst>
                <a:ext uri="{FF2B5EF4-FFF2-40B4-BE49-F238E27FC236}">
                  <a16:creationId xmlns:a16="http://schemas.microsoft.com/office/drawing/2014/main" id="{3B5205AF-AF0C-4F19-AE20-C06688B788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1133" name="Freeform 38">
              <a:extLst>
                <a:ext uri="{FF2B5EF4-FFF2-40B4-BE49-F238E27FC236}">
                  <a16:creationId xmlns:a16="http://schemas.microsoft.com/office/drawing/2014/main" id="{32AA1CB2-DBC3-48B3-949B-8439F86D3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1135" name="Rectangle 1134">
            <a:extLst>
              <a:ext uri="{FF2B5EF4-FFF2-40B4-BE49-F238E27FC236}">
                <a16:creationId xmlns:a16="http://schemas.microsoft.com/office/drawing/2014/main" id="{DFA1C9D0-34A4-4BC1-B95C-FC16F27F8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1046" cy="7497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37" name="Freeform 6">
            <a:extLst>
              <a:ext uri="{FF2B5EF4-FFF2-40B4-BE49-F238E27FC236}">
                <a16:creationId xmlns:a16="http://schemas.microsoft.com/office/drawing/2014/main" id="{1D827EF1-037B-4036-A21A-21E259142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27165"/>
            <a:ext cx="1727160" cy="851221"/>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Title 1">
            <a:extLst>
              <a:ext uri="{FF2B5EF4-FFF2-40B4-BE49-F238E27FC236}">
                <a16:creationId xmlns:a16="http://schemas.microsoft.com/office/drawing/2014/main" id="{ED190D76-A140-4B8E-8D4D-46B06E1FFB9B}"/>
              </a:ext>
            </a:extLst>
          </p:cNvPr>
          <p:cNvSpPr>
            <a:spLocks noGrp="1"/>
          </p:cNvSpPr>
          <p:nvPr>
            <p:ph type="title"/>
          </p:nvPr>
        </p:nvSpPr>
        <p:spPr>
          <a:xfrm>
            <a:off x="2563253" y="5220664"/>
            <a:ext cx="8826013" cy="900265"/>
          </a:xfrm>
        </p:spPr>
        <p:txBody>
          <a:bodyPr vert="horz" lIns="91440" tIns="45720" rIns="91440" bIns="45720" rtlCol="0" anchor="b">
            <a:normAutofit fontScale="90000"/>
          </a:bodyPr>
          <a:lstStyle/>
          <a:p>
            <a:pPr defTabSz="457200"/>
            <a:r>
              <a:rPr lang="en-US" sz="4600" dirty="0"/>
              <a:t>  </a:t>
            </a:r>
            <a:r>
              <a:rPr lang="en-US" sz="6000" dirty="0"/>
              <a:t>Elias</a:t>
            </a:r>
          </a:p>
        </p:txBody>
      </p:sp>
      <p:sp>
        <p:nvSpPr>
          <p:cNvPr id="4" name="Text Placeholder 3">
            <a:extLst>
              <a:ext uri="{FF2B5EF4-FFF2-40B4-BE49-F238E27FC236}">
                <a16:creationId xmlns:a16="http://schemas.microsoft.com/office/drawing/2014/main" id="{180A6A0D-B243-4403-9746-45A11785462E}"/>
              </a:ext>
            </a:extLst>
          </p:cNvPr>
          <p:cNvSpPr>
            <a:spLocks noGrp="1"/>
          </p:cNvSpPr>
          <p:nvPr>
            <p:ph type="body" sz="half" idx="2"/>
          </p:nvPr>
        </p:nvSpPr>
        <p:spPr>
          <a:xfrm>
            <a:off x="2563253" y="6120928"/>
            <a:ext cx="8826013" cy="571520"/>
          </a:xfrm>
        </p:spPr>
        <p:txBody>
          <a:bodyPr vert="horz" lIns="91440" tIns="45720" rIns="91440" bIns="45720" rtlCol="0" anchor="t">
            <a:normAutofit/>
          </a:bodyPr>
          <a:lstStyle/>
          <a:p>
            <a:pPr marL="0" lvl="3" defTabSz="457200">
              <a:spcBef>
                <a:spcPts val="1000"/>
              </a:spcBef>
            </a:pPr>
            <a:r>
              <a:rPr lang="en-US" sz="1800" dirty="0">
                <a:solidFill>
                  <a:schemeClr val="tx1">
                    <a:lumMod val="65000"/>
                    <a:lumOff val="35000"/>
                  </a:schemeClr>
                </a:solidFill>
              </a:rPr>
              <a:t>Gone too Soon </a:t>
            </a:r>
          </a:p>
        </p:txBody>
      </p:sp>
      <p:pic>
        <p:nvPicPr>
          <p:cNvPr id="20" name="Picture Placeholder 19">
            <a:extLst>
              <a:ext uri="{FF2B5EF4-FFF2-40B4-BE49-F238E27FC236}">
                <a16:creationId xmlns:a16="http://schemas.microsoft.com/office/drawing/2014/main" id="{12E437D4-044D-49DF-B595-C3F7CABDFAEB}"/>
              </a:ext>
            </a:extLst>
          </p:cNvPr>
          <p:cNvPicPr>
            <a:picLocks noGrp="1" noChangeAspect="1"/>
          </p:cNvPicPr>
          <p:nvPr>
            <p:ph type="pic" idx="1"/>
          </p:nvPr>
        </p:nvPicPr>
        <p:blipFill rotWithShape="1">
          <a:blip r:embed="rId2"/>
          <a:srcRect l="11455" r="11458" b="3"/>
          <a:stretch/>
        </p:blipFill>
        <p:spPr>
          <a:xfrm>
            <a:off x="2556374" y="687505"/>
            <a:ext cx="4484109" cy="4362611"/>
          </a:xfrm>
          <a:prstGeom prst="rect">
            <a:avLst/>
          </a:prstGeom>
        </p:spPr>
      </p:pic>
      <p:pic>
        <p:nvPicPr>
          <p:cNvPr id="1026" name="09533F6D-4E21-4352-AE78-37EBED662694" descr="IMG_1488.jpg">
            <a:extLst>
              <a:ext uri="{FF2B5EF4-FFF2-40B4-BE49-F238E27FC236}">
                <a16:creationId xmlns:a16="http://schemas.microsoft.com/office/drawing/2014/main" id="{7D4FCC1B-8DAB-45FF-9DE0-994A38AA03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576"/>
          <a:stretch/>
        </p:blipFill>
        <p:spPr bwMode="auto">
          <a:xfrm>
            <a:off x="7866743" y="737497"/>
            <a:ext cx="3435470" cy="41712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a:extLst>
              <a:ext uri="{FF2B5EF4-FFF2-40B4-BE49-F238E27FC236}">
                <a16:creationId xmlns:a16="http://schemas.microsoft.com/office/drawing/2014/main" id="{621BB346-BA6E-4162-B62C-9348A9D5F498}"/>
              </a:ext>
            </a:extLst>
          </p:cNvPr>
          <p:cNvSpPr>
            <a:spLocks noGrp="1"/>
          </p:cNvSpPr>
          <p:nvPr>
            <p:ph type="sldNum" sz="quarter" idx="12"/>
          </p:nvPr>
        </p:nvSpPr>
        <p:spPr>
          <a:xfrm>
            <a:off x="526480" y="4952087"/>
            <a:ext cx="771949" cy="399186"/>
          </a:xfrm>
        </p:spPr>
        <p:txBody>
          <a:bodyPr vert="horz" lIns="91440" tIns="45720" rIns="91440" bIns="45720" rtlCol="0" anchor="ctr">
            <a:normAutofit/>
          </a:bodyPr>
          <a:lstStyle/>
          <a:p>
            <a:pPr defTabSz="914400">
              <a:spcAft>
                <a:spcPts val="600"/>
              </a:spcAft>
            </a:pPr>
            <a:fld id="{B5CEABB6-07DC-46E8-9B57-56EC44A396E5}" type="slidenum">
              <a:rPr lang="en-US" sz="2000" smtClean="0"/>
              <a:pPr defTabSz="914400">
                <a:spcAft>
                  <a:spcPts val="600"/>
                </a:spcAft>
              </a:pPr>
              <a:t>9</a:t>
            </a:fld>
            <a:endParaRPr lang="en-US" sz="2000"/>
          </a:p>
        </p:txBody>
      </p:sp>
      <p:sp>
        <p:nvSpPr>
          <p:cNvPr id="6" name="Footer Placeholder 5">
            <a:extLst>
              <a:ext uri="{FF2B5EF4-FFF2-40B4-BE49-F238E27FC236}">
                <a16:creationId xmlns:a16="http://schemas.microsoft.com/office/drawing/2014/main" id="{C0D38F87-3302-47DB-8174-9300156EF93F}"/>
              </a:ext>
            </a:extLst>
          </p:cNvPr>
          <p:cNvSpPr>
            <a:spLocks noGrp="1"/>
          </p:cNvSpPr>
          <p:nvPr>
            <p:ph type="ftr" sz="quarter" idx="11"/>
          </p:nvPr>
        </p:nvSpPr>
        <p:spPr>
          <a:xfrm>
            <a:off x="2563252" y="6708199"/>
            <a:ext cx="7543601" cy="399186"/>
          </a:xfrm>
        </p:spPr>
        <p:txBody>
          <a:bodyPr vert="horz" lIns="91440" tIns="45720" rIns="91440" bIns="45720" rtlCol="0" anchor="ctr">
            <a:normAutofit/>
          </a:bodyPr>
          <a:lstStyle/>
          <a:p>
            <a:pPr defTabSz="914400">
              <a:spcAft>
                <a:spcPts val="600"/>
              </a:spcAft>
            </a:pPr>
            <a:r>
              <a:rPr lang="en-US" sz="900" kern="1200" dirty="0">
                <a:solidFill>
                  <a:schemeClr val="tx1">
                    <a:tint val="75000"/>
                  </a:schemeClr>
                </a:solidFill>
                <a:latin typeface="+mn-lt"/>
                <a:ea typeface="+mn-ea"/>
                <a:cs typeface="+mn-cs"/>
              </a:rPr>
              <a:t>Contoso business plan</a:t>
            </a:r>
          </a:p>
        </p:txBody>
      </p:sp>
      <p:sp>
        <p:nvSpPr>
          <p:cNvPr id="5" name="Date Placeholder 4">
            <a:extLst>
              <a:ext uri="{FF2B5EF4-FFF2-40B4-BE49-F238E27FC236}">
                <a16:creationId xmlns:a16="http://schemas.microsoft.com/office/drawing/2014/main" id="{E1ACE2AE-5D21-4F3E-9031-EBEF74D4406B}"/>
              </a:ext>
            </a:extLst>
          </p:cNvPr>
          <p:cNvSpPr>
            <a:spLocks noGrp="1"/>
          </p:cNvSpPr>
          <p:nvPr>
            <p:ph type="dt" sz="half" idx="10"/>
          </p:nvPr>
        </p:nvSpPr>
        <p:spPr>
          <a:xfrm>
            <a:off x="10257726" y="6702327"/>
            <a:ext cx="1134790" cy="404949"/>
          </a:xfrm>
        </p:spPr>
        <p:txBody>
          <a:bodyPr vert="horz" lIns="91440" tIns="45720" rIns="91440" bIns="45720" rtlCol="0" anchor="ctr">
            <a:normAutofit/>
          </a:bodyPr>
          <a:lstStyle/>
          <a:p>
            <a:pPr defTabSz="914400">
              <a:spcAft>
                <a:spcPts val="600"/>
              </a:spcAft>
            </a:pPr>
            <a:r>
              <a:rPr lang="en-US" sz="900"/>
              <a:t>20XX</a:t>
            </a:r>
          </a:p>
        </p:txBody>
      </p:sp>
    </p:spTree>
    <p:extLst>
      <p:ext uri="{BB962C8B-B14F-4D97-AF65-F5344CB8AC3E}">
        <p14:creationId xmlns:p14="http://schemas.microsoft.com/office/powerpoint/2010/main" val="243162055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C3022A-70F1-4B7E-97CD-F6F1ACAD797D}">
  <ds:schemaRefs>
    <ds:schemaRef ds:uri="http://schemas.microsoft.com/sharepoint/v3/contenttype/forms"/>
  </ds:schemaRefs>
</ds:datastoreItem>
</file>

<file path=customXml/itemProps2.xml><?xml version="1.0" encoding="utf-8"?>
<ds:datastoreItem xmlns:ds="http://schemas.openxmlformats.org/officeDocument/2006/customXml" ds:itemID="{CE94EF9C-37D7-43D3-8ABF-F4762A9116D8}">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C275A5AD-EC1E-483F-AF0B-4636A5C2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21</TotalTime>
  <Words>715</Words>
  <Application>Microsoft Office PowerPoint</Application>
  <PresentationFormat>Custom</PresentationFormat>
  <Paragraphs>51</Paragraphs>
  <Slides>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Arial Black</vt:lpstr>
      <vt:lpstr>Calibri</vt:lpstr>
      <vt:lpstr>Century Gothic</vt:lpstr>
      <vt:lpstr>Wingdings 3</vt:lpstr>
      <vt:lpstr>Wisp</vt:lpstr>
      <vt:lpstr>PowerPoint Presentation</vt:lpstr>
      <vt:lpstr>PowerPoint Presentation</vt:lpstr>
      <vt:lpstr>PowerPoint Presentation</vt:lpstr>
      <vt:lpstr>In 2021 the Team engaged with 4,142 patients  So far through the month of Sept 2022 the team has engaged with 5,256 patients. </vt:lpstr>
      <vt:lpstr>PowerPoint Presentation</vt:lpstr>
      <vt:lpstr>We have recently been able to add a 3rd Peer to our team and a Licensed Counselor. </vt:lpstr>
      <vt:lpstr> We are a growing dept with a lot of vision. We are planning family and PEER group  meetings(currently we do place patients on virtual AA/NA meetings while in the hospital), to meet with local schools to partner/attend community events and provide preventive education, to have Sarah meet with perinatal patients early in pregnancy and Beebe is expanding Behavioral Health and Substance Use Disorder Services to include a Mobile Unit and some outpatient services as well. </vt:lpstr>
      <vt:lpstr>When asked what we do everyday the first thought that usually comes to my mind is we fight. We fight stigma, we fight the broken parts of the system , we sometimes must fight authority, we fight providers, we fight ignorance, we fight rules , we fight the horrible disease that Is addiction. We fight for and with our patients, and we do it with all that we have, and we do it with a passion that we would do for a loved one or family member. </vt:lpstr>
      <vt:lpstr>  Elias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Mayles, Shawna</dc:creator>
  <cp:lastModifiedBy>David Layton</cp:lastModifiedBy>
  <cp:revision>4</cp:revision>
  <dcterms:created xsi:type="dcterms:W3CDTF">2022-10-25T21:07:22Z</dcterms:created>
  <dcterms:modified xsi:type="dcterms:W3CDTF">2022-10-26T15:57:35Z</dcterms:modified>
</cp:coreProperties>
</file>