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71" r:id="rId4"/>
    <p:sldId id="279" r:id="rId5"/>
    <p:sldId id="280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>
        <p:scale>
          <a:sx n="118" d="100"/>
          <a:sy n="118" d="100"/>
        </p:scale>
        <p:origin x="312" y="-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</dgm:pt>
    <dgm:pt modelId="{D0115B0F-FDFB-494B-AC0A-E04A5EC234D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Increase Physical Activity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</dgm:pt>
    <dgm:pt modelId="{B294A45F-A097-47D5-8F55-FC668EB3C982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Free fitness classes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en-US"/>
        </a:p>
      </dgm:t>
    </dgm:pt>
    <dgm:pt modelId="{A72F579A-815F-4730-AEB0-052A4E2EADB2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Health Screenings 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</dgm:pt>
    <dgm:pt modelId="{BE644C63-8192-4D76-902A-46D714C80F2B}" type="pres">
      <dgm:prSet presAssocID="{F1469E50-24C6-4156-8DAA-6DD0C1079C89}" presName="root" presStyleCnt="0">
        <dgm:presLayoutVars>
          <dgm:dir/>
          <dgm:resizeHandles val="exact"/>
        </dgm:presLayoutVars>
      </dgm:prSet>
      <dgm:spPr/>
    </dgm:pt>
    <dgm:pt modelId="{61D41963-0836-4054-AC46-323BBF0EEB1E}" type="pres">
      <dgm:prSet presAssocID="{D0115B0F-FDFB-494B-AC0A-E04A5EC234DA}" presName="compNode" presStyleCnt="0"/>
      <dgm:spPr/>
    </dgm:pt>
    <dgm:pt modelId="{91D02DF3-F5C1-4723-8C25-2903CF8ADE33}" type="pres">
      <dgm:prSet presAssocID="{D0115B0F-FDFB-494B-AC0A-E04A5EC234DA}" presName="iconBgRect" presStyleLbl="bgShp" presStyleIdx="0" presStyleCnt="3"/>
      <dgm:spPr/>
    </dgm:pt>
    <dgm:pt modelId="{878644D1-7677-45E2-95EC-C37436E33E31}" type="pres">
      <dgm:prSet presAssocID="{D0115B0F-FDFB-494B-AC0A-E04A5EC234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4A3B4E6-B532-475D-BBBF-0E7154EB4935}" type="pres">
      <dgm:prSet presAssocID="{D0115B0F-FDFB-494B-AC0A-E04A5EC234DA}" presName="spaceRect" presStyleCnt="0"/>
      <dgm:spPr/>
    </dgm:pt>
    <dgm:pt modelId="{C9CFD9B4-2A54-4FCC-BA20-23B66FF0F6A3}" type="pres">
      <dgm:prSet presAssocID="{D0115B0F-FDFB-494B-AC0A-E04A5EC234DA}" presName="textRect" presStyleLbl="revTx" presStyleIdx="0" presStyleCnt="3">
        <dgm:presLayoutVars>
          <dgm:chMax val="1"/>
          <dgm:chPref val="1"/>
        </dgm:presLayoutVars>
      </dgm:prSet>
      <dgm:spPr/>
    </dgm:pt>
    <dgm:pt modelId="{B574577E-E224-496A-9A69-E03D5210AC8E}" type="pres">
      <dgm:prSet presAssocID="{39A3B9F5-08CD-49EE-B590-A9FA60312E8F}" presName="sibTrans" presStyleCnt="0"/>
      <dgm:spPr/>
    </dgm:pt>
    <dgm:pt modelId="{E5AB2B41-2C6D-491F-89FA-BA51DF6C6302}" type="pres">
      <dgm:prSet presAssocID="{B294A45F-A097-47D5-8F55-FC668EB3C982}" presName="compNode" presStyleCnt="0"/>
      <dgm:spPr/>
    </dgm:pt>
    <dgm:pt modelId="{4282F4C1-133D-4474-82F9-AA4E80E5FDD2}" type="pres">
      <dgm:prSet presAssocID="{B294A45F-A097-47D5-8F55-FC668EB3C982}" presName="iconBgRect" presStyleLbl="bgShp" presStyleIdx="1" presStyleCnt="3"/>
      <dgm:spPr/>
    </dgm:pt>
    <dgm:pt modelId="{F1D27879-F7A5-43E9-A64A-8025023A8D34}" type="pres">
      <dgm:prSet presAssocID="{B294A45F-A097-47D5-8F55-FC668EB3C9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0B51229B-D196-4FD8-990B-76CE3D685319}" type="pres">
      <dgm:prSet presAssocID="{B294A45F-A097-47D5-8F55-FC668EB3C982}" presName="spaceRect" presStyleCnt="0"/>
      <dgm:spPr/>
    </dgm:pt>
    <dgm:pt modelId="{E04C1626-0207-42F7-BA8C-DC54829708DD}" type="pres">
      <dgm:prSet presAssocID="{B294A45F-A097-47D5-8F55-FC668EB3C982}" presName="textRect" presStyleLbl="revTx" presStyleIdx="1" presStyleCnt="3">
        <dgm:presLayoutVars>
          <dgm:chMax val="1"/>
          <dgm:chPref val="1"/>
        </dgm:presLayoutVars>
      </dgm:prSet>
      <dgm:spPr/>
    </dgm:pt>
    <dgm:pt modelId="{523A8EE0-3B08-4B3E-945B-6619BDF9356B}" type="pres">
      <dgm:prSet presAssocID="{881A9571-C437-40E4-90E1-61734033862D}" presName="sibTrans" presStyleCnt="0"/>
      <dgm:spPr/>
    </dgm:pt>
    <dgm:pt modelId="{6C980B21-060F-4DE3-BF3B-CB6EDC625756}" type="pres">
      <dgm:prSet presAssocID="{A72F579A-815F-4730-AEB0-052A4E2EADB2}" presName="compNode" presStyleCnt="0"/>
      <dgm:spPr/>
    </dgm:pt>
    <dgm:pt modelId="{7685BCE8-4B54-417A-A6F0-4FB0587D0D21}" type="pres">
      <dgm:prSet presAssocID="{A72F579A-815F-4730-AEB0-052A4E2EADB2}" presName="iconBgRect" presStyleLbl="bgShp" presStyleIdx="2" presStyleCnt="3"/>
      <dgm:spPr/>
    </dgm:pt>
    <dgm:pt modelId="{AAD80C3E-6726-4047-A318-FB74D7848EE5}" type="pres">
      <dgm:prSet presAssocID="{A72F579A-815F-4730-AEB0-052A4E2EAD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CC94942-025C-40B9-B7C5-CA554EDCCD2F}" type="pres">
      <dgm:prSet presAssocID="{A72F579A-815F-4730-AEB0-052A4E2EADB2}" presName="spaceRect" presStyleCnt="0"/>
      <dgm:spPr/>
    </dgm:pt>
    <dgm:pt modelId="{062DB4A0-34C9-4FA1-BE1D-1F3977CC85EC}" type="pres">
      <dgm:prSet presAssocID="{A72F579A-815F-4730-AEB0-052A4E2EADB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879709-9E37-4199-A37C-B7DBB979E9F6}" type="presOf" srcId="{F1469E50-24C6-4156-8DAA-6DD0C1079C89}" destId="{BE644C63-8192-4D76-902A-46D714C80F2B}" srcOrd="0" destOrd="0" presId="urn:microsoft.com/office/officeart/2018/5/layout/IconCircleLabelList"/>
    <dgm:cxn modelId="{90CF641E-42D6-4417-918A-90CCB22567DA}" type="presOf" srcId="{B294A45F-A097-47D5-8F55-FC668EB3C982}" destId="{E04C1626-0207-42F7-BA8C-DC54829708DD}" srcOrd="0" destOrd="0" presId="urn:microsoft.com/office/officeart/2018/5/layout/IconCircleLabelList"/>
    <dgm:cxn modelId="{9BA97C1F-7047-436F-A745-A9994B33DF21}" type="presOf" srcId="{D0115B0F-FDFB-494B-AC0A-E04A5EC234DA}" destId="{C9CFD9B4-2A54-4FCC-BA20-23B66FF0F6A3}" srcOrd="0" destOrd="0" presId="urn:microsoft.com/office/officeart/2018/5/layout/IconCircleLabelList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2B18FBC7-35A7-4A13-B579-21943FDC8855}" type="presOf" srcId="{A72F579A-815F-4730-AEB0-052A4E2EADB2}" destId="{062DB4A0-34C9-4FA1-BE1D-1F3977CC85EC}" srcOrd="0" destOrd="0" presId="urn:microsoft.com/office/officeart/2018/5/layout/IconCircleLabelList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BB7EE298-F3A8-4DAB-8951-CF2114FB1DB6}" type="presParOf" srcId="{BE644C63-8192-4D76-902A-46D714C80F2B}" destId="{61D41963-0836-4054-AC46-323BBF0EEB1E}" srcOrd="0" destOrd="0" presId="urn:microsoft.com/office/officeart/2018/5/layout/IconCircleLabelList"/>
    <dgm:cxn modelId="{CD5B2D45-9E3F-4DEF-B61E-8CAC81E2C39A}" type="presParOf" srcId="{61D41963-0836-4054-AC46-323BBF0EEB1E}" destId="{91D02DF3-F5C1-4723-8C25-2903CF8ADE33}" srcOrd="0" destOrd="0" presId="urn:microsoft.com/office/officeart/2018/5/layout/IconCircleLabelList"/>
    <dgm:cxn modelId="{1939FBF1-5837-4703-BEE5-4F50057DED57}" type="presParOf" srcId="{61D41963-0836-4054-AC46-323BBF0EEB1E}" destId="{878644D1-7677-45E2-95EC-C37436E33E31}" srcOrd="1" destOrd="0" presId="urn:microsoft.com/office/officeart/2018/5/layout/IconCircleLabelList"/>
    <dgm:cxn modelId="{1F071B6E-2DF0-4AC4-8953-B5B81FAC141B}" type="presParOf" srcId="{61D41963-0836-4054-AC46-323BBF0EEB1E}" destId="{F4A3B4E6-B532-475D-BBBF-0E7154EB4935}" srcOrd="2" destOrd="0" presId="urn:microsoft.com/office/officeart/2018/5/layout/IconCircleLabelList"/>
    <dgm:cxn modelId="{D0F61217-F492-44A5-AD9D-B1A43BE6BF97}" type="presParOf" srcId="{61D41963-0836-4054-AC46-323BBF0EEB1E}" destId="{C9CFD9B4-2A54-4FCC-BA20-23B66FF0F6A3}" srcOrd="3" destOrd="0" presId="urn:microsoft.com/office/officeart/2018/5/layout/IconCircleLabelList"/>
    <dgm:cxn modelId="{3058EEB6-6D12-4FB3-B2DC-00C0741E6320}" type="presParOf" srcId="{BE644C63-8192-4D76-902A-46D714C80F2B}" destId="{B574577E-E224-496A-9A69-E03D5210AC8E}" srcOrd="1" destOrd="0" presId="urn:microsoft.com/office/officeart/2018/5/layout/IconCircleLabelList"/>
    <dgm:cxn modelId="{210F3C32-4C35-4EF7-B590-84F105844C59}" type="presParOf" srcId="{BE644C63-8192-4D76-902A-46D714C80F2B}" destId="{E5AB2B41-2C6D-491F-89FA-BA51DF6C6302}" srcOrd="2" destOrd="0" presId="urn:microsoft.com/office/officeart/2018/5/layout/IconCircleLabelList"/>
    <dgm:cxn modelId="{AF84F83C-C826-4870-A446-099F374A8654}" type="presParOf" srcId="{E5AB2B41-2C6D-491F-89FA-BA51DF6C6302}" destId="{4282F4C1-133D-4474-82F9-AA4E80E5FDD2}" srcOrd="0" destOrd="0" presId="urn:microsoft.com/office/officeart/2018/5/layout/IconCircleLabelList"/>
    <dgm:cxn modelId="{7998F352-7CC4-4443-85BD-E814D78F8F3A}" type="presParOf" srcId="{E5AB2B41-2C6D-491F-89FA-BA51DF6C6302}" destId="{F1D27879-F7A5-43E9-A64A-8025023A8D34}" srcOrd="1" destOrd="0" presId="urn:microsoft.com/office/officeart/2018/5/layout/IconCircleLabelList"/>
    <dgm:cxn modelId="{5C35B24D-6847-4B76-8FAB-34324A470185}" type="presParOf" srcId="{E5AB2B41-2C6D-491F-89FA-BA51DF6C6302}" destId="{0B51229B-D196-4FD8-990B-76CE3D685319}" srcOrd="2" destOrd="0" presId="urn:microsoft.com/office/officeart/2018/5/layout/IconCircleLabelList"/>
    <dgm:cxn modelId="{4A82957E-53D7-49AF-896D-4B8870E04B52}" type="presParOf" srcId="{E5AB2B41-2C6D-491F-89FA-BA51DF6C6302}" destId="{E04C1626-0207-42F7-BA8C-DC54829708DD}" srcOrd="3" destOrd="0" presId="urn:microsoft.com/office/officeart/2018/5/layout/IconCircleLabelList"/>
    <dgm:cxn modelId="{6BC69974-0779-4D36-A14D-18BF37D37954}" type="presParOf" srcId="{BE644C63-8192-4D76-902A-46D714C80F2B}" destId="{523A8EE0-3B08-4B3E-945B-6619BDF9356B}" srcOrd="3" destOrd="0" presId="urn:microsoft.com/office/officeart/2018/5/layout/IconCircleLabelList"/>
    <dgm:cxn modelId="{B86A6FD2-B0FE-4CF1-A9E8-00C15F4B84EE}" type="presParOf" srcId="{BE644C63-8192-4D76-902A-46D714C80F2B}" destId="{6C980B21-060F-4DE3-BF3B-CB6EDC625756}" srcOrd="4" destOrd="0" presId="urn:microsoft.com/office/officeart/2018/5/layout/IconCircleLabelList"/>
    <dgm:cxn modelId="{D42BC4D8-FCCA-4453-B0CE-EE4BD5A2A5F2}" type="presParOf" srcId="{6C980B21-060F-4DE3-BF3B-CB6EDC625756}" destId="{7685BCE8-4B54-417A-A6F0-4FB0587D0D21}" srcOrd="0" destOrd="0" presId="urn:microsoft.com/office/officeart/2018/5/layout/IconCircleLabelList"/>
    <dgm:cxn modelId="{8C408DE9-4162-4605-A049-3A3E506B5C00}" type="presParOf" srcId="{6C980B21-060F-4DE3-BF3B-CB6EDC625756}" destId="{AAD80C3E-6726-4047-A318-FB74D7848EE5}" srcOrd="1" destOrd="0" presId="urn:microsoft.com/office/officeart/2018/5/layout/IconCircleLabelList"/>
    <dgm:cxn modelId="{0443EAD0-2675-4969-BBB9-E953F9C0469A}" type="presParOf" srcId="{6C980B21-060F-4DE3-BF3B-CB6EDC625756}" destId="{CCC94942-025C-40B9-B7C5-CA554EDCCD2F}" srcOrd="2" destOrd="0" presId="urn:microsoft.com/office/officeart/2018/5/layout/IconCircleLabelList"/>
    <dgm:cxn modelId="{41C5C45E-E3CE-46C6-AD75-FCCC404C4B45}" type="presParOf" srcId="{6C980B21-060F-4DE3-BF3B-CB6EDC625756}" destId="{062DB4A0-34C9-4FA1-BE1D-1F3977CC85E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144F3-6D6A-42F7-B6B0-4CEFDF33497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A8FB11-85FA-4747-BA58-39B0D58217A5}">
      <dgm:prSet/>
      <dgm:spPr/>
      <dgm:t>
        <a:bodyPr/>
        <a:lstStyle/>
        <a:p>
          <a:r>
            <a:rPr lang="en-US"/>
            <a:t>Get moving grant notice for up to $2500 for Physical Fitness Place Based Classes. </a:t>
          </a:r>
        </a:p>
      </dgm:t>
    </dgm:pt>
    <dgm:pt modelId="{06FB92D3-82D0-455C-8B8E-A780FE0566F2}" type="parTrans" cxnId="{8B19D08D-FD09-46A6-BD64-6AD801DD7A54}">
      <dgm:prSet/>
      <dgm:spPr/>
      <dgm:t>
        <a:bodyPr/>
        <a:lstStyle/>
        <a:p>
          <a:endParaRPr lang="en-US"/>
        </a:p>
      </dgm:t>
    </dgm:pt>
    <dgm:pt modelId="{307FED09-3FA7-41DA-AA87-4B41E984C3A5}" type="sibTrans" cxnId="{8B19D08D-FD09-46A6-BD64-6AD801DD7A54}">
      <dgm:prSet/>
      <dgm:spPr/>
      <dgm:t>
        <a:bodyPr/>
        <a:lstStyle/>
        <a:p>
          <a:endParaRPr lang="en-US"/>
        </a:p>
      </dgm:t>
    </dgm:pt>
    <dgm:pt modelId="{7DBE3808-1648-456A-9CF8-B4D6D27CE451}">
      <dgm:prSet/>
      <dgm:spPr/>
      <dgm:t>
        <a:bodyPr/>
        <a:lstStyle/>
        <a:p>
          <a:r>
            <a:rPr lang="en-US"/>
            <a:t>Looking for 4-6 locations to provide 3 months or more of Physical fitness classes 1 or 2 times a week for 1 hour with an average size class of 12-15</a:t>
          </a:r>
        </a:p>
      </dgm:t>
    </dgm:pt>
    <dgm:pt modelId="{3D08DD20-BED2-4231-B88B-5B776583FD1A}" type="parTrans" cxnId="{A887B285-90A1-49BC-AB75-8D6C6D940EB2}">
      <dgm:prSet/>
      <dgm:spPr/>
      <dgm:t>
        <a:bodyPr/>
        <a:lstStyle/>
        <a:p>
          <a:endParaRPr lang="en-US"/>
        </a:p>
      </dgm:t>
    </dgm:pt>
    <dgm:pt modelId="{9ADAEC46-174D-4628-B5CA-2912E0EB5307}" type="sibTrans" cxnId="{A887B285-90A1-49BC-AB75-8D6C6D940EB2}">
      <dgm:prSet/>
      <dgm:spPr/>
      <dgm:t>
        <a:bodyPr/>
        <a:lstStyle/>
        <a:p>
          <a:endParaRPr lang="en-US"/>
        </a:p>
      </dgm:t>
    </dgm:pt>
    <dgm:pt modelId="{FD297A10-EABF-4C95-999F-BC686F08089A}">
      <dgm:prSet/>
      <dgm:spPr/>
      <dgm:t>
        <a:bodyPr/>
        <a:lstStyle/>
        <a:p>
          <a:r>
            <a:rPr lang="en-US"/>
            <a:t>Allow healthcare partners to provide education, screenings, and referrals to local providers. </a:t>
          </a:r>
        </a:p>
      </dgm:t>
    </dgm:pt>
    <dgm:pt modelId="{61D98531-D4D4-4697-BFAB-31C77A56751F}" type="parTrans" cxnId="{ADDB950D-6FD0-4EC4-A66D-2AD85EC4D13A}">
      <dgm:prSet/>
      <dgm:spPr/>
      <dgm:t>
        <a:bodyPr/>
        <a:lstStyle/>
        <a:p>
          <a:endParaRPr lang="en-US"/>
        </a:p>
      </dgm:t>
    </dgm:pt>
    <dgm:pt modelId="{CEEAB987-EC7B-4168-8DC1-711396687D8A}" type="sibTrans" cxnId="{ADDB950D-6FD0-4EC4-A66D-2AD85EC4D13A}">
      <dgm:prSet/>
      <dgm:spPr/>
      <dgm:t>
        <a:bodyPr/>
        <a:lstStyle/>
        <a:p>
          <a:endParaRPr lang="en-US"/>
        </a:p>
      </dgm:t>
    </dgm:pt>
    <dgm:pt modelId="{8D7466AA-DC76-48B4-8DCF-579EFDFF9EC4}">
      <dgm:prSet/>
      <dgm:spPr/>
      <dgm:t>
        <a:bodyPr/>
        <a:lstStyle/>
        <a:p>
          <a:r>
            <a:rPr lang="en-US"/>
            <a:t>Provide SCHC with a Summary of updated activities, dates, times, and locations of classes. </a:t>
          </a:r>
        </a:p>
      </dgm:t>
    </dgm:pt>
    <dgm:pt modelId="{4986C780-66AB-4504-B585-B61E3D3E1544}" type="parTrans" cxnId="{FD294F89-D928-407D-B683-A6719E3193A7}">
      <dgm:prSet/>
      <dgm:spPr/>
      <dgm:t>
        <a:bodyPr/>
        <a:lstStyle/>
        <a:p>
          <a:endParaRPr lang="en-US"/>
        </a:p>
      </dgm:t>
    </dgm:pt>
    <dgm:pt modelId="{762B54D2-BF3B-437D-9A5C-72C1DADB3BE8}" type="sibTrans" cxnId="{FD294F89-D928-407D-B683-A6719E3193A7}">
      <dgm:prSet/>
      <dgm:spPr/>
      <dgm:t>
        <a:bodyPr/>
        <a:lstStyle/>
        <a:p>
          <a:endParaRPr lang="en-US"/>
        </a:p>
      </dgm:t>
    </dgm:pt>
    <dgm:pt modelId="{934FCEF8-8C2F-42F6-95AB-ED64AC15B193}">
      <dgm:prSet/>
      <dgm:spPr/>
      <dgm:t>
        <a:bodyPr/>
        <a:lstStyle/>
        <a:p>
          <a:r>
            <a:rPr lang="en-US"/>
            <a:t>Provide SCHC with a summary report of the number of attendees, milestones, achieved, and performance after each class.  A report sheet will be provided</a:t>
          </a:r>
        </a:p>
      </dgm:t>
    </dgm:pt>
    <dgm:pt modelId="{8D03D06D-6D4F-4F00-9438-AAED84FC6961}" type="parTrans" cxnId="{208CFA7B-C8FB-45A4-9D5B-F2BD32D8ADCD}">
      <dgm:prSet/>
      <dgm:spPr/>
      <dgm:t>
        <a:bodyPr/>
        <a:lstStyle/>
        <a:p>
          <a:endParaRPr lang="en-US"/>
        </a:p>
      </dgm:t>
    </dgm:pt>
    <dgm:pt modelId="{74894165-D172-451F-963D-6BB8E22935B8}" type="sibTrans" cxnId="{208CFA7B-C8FB-45A4-9D5B-F2BD32D8ADCD}">
      <dgm:prSet/>
      <dgm:spPr/>
      <dgm:t>
        <a:bodyPr/>
        <a:lstStyle/>
        <a:p>
          <a:endParaRPr lang="en-US"/>
        </a:p>
      </dgm:t>
    </dgm:pt>
    <dgm:pt modelId="{F3D4A750-4EBA-487F-A32F-B98C21CF6695}" type="pres">
      <dgm:prSet presAssocID="{410144F3-6D6A-42F7-B6B0-4CEFDF33497B}" presName="diagram" presStyleCnt="0">
        <dgm:presLayoutVars>
          <dgm:dir/>
          <dgm:resizeHandles val="exact"/>
        </dgm:presLayoutVars>
      </dgm:prSet>
      <dgm:spPr/>
    </dgm:pt>
    <dgm:pt modelId="{332625C9-9039-4A3E-BCAA-6ECC2EB5C631}" type="pres">
      <dgm:prSet presAssocID="{D0A8FB11-85FA-4747-BA58-39B0D58217A5}" presName="node" presStyleLbl="node1" presStyleIdx="0" presStyleCnt="5">
        <dgm:presLayoutVars>
          <dgm:bulletEnabled val="1"/>
        </dgm:presLayoutVars>
      </dgm:prSet>
      <dgm:spPr/>
    </dgm:pt>
    <dgm:pt modelId="{A4DEEB25-6649-4AA7-B73A-4DE0ED17667F}" type="pres">
      <dgm:prSet presAssocID="{307FED09-3FA7-41DA-AA87-4B41E984C3A5}" presName="sibTrans" presStyleCnt="0"/>
      <dgm:spPr/>
    </dgm:pt>
    <dgm:pt modelId="{01696849-DBC5-456E-847B-BD432FD41E64}" type="pres">
      <dgm:prSet presAssocID="{7DBE3808-1648-456A-9CF8-B4D6D27CE451}" presName="node" presStyleLbl="node1" presStyleIdx="1" presStyleCnt="5">
        <dgm:presLayoutVars>
          <dgm:bulletEnabled val="1"/>
        </dgm:presLayoutVars>
      </dgm:prSet>
      <dgm:spPr/>
    </dgm:pt>
    <dgm:pt modelId="{B413FBCD-E9EF-4A55-BD1C-675CDB70D387}" type="pres">
      <dgm:prSet presAssocID="{9ADAEC46-174D-4628-B5CA-2912E0EB5307}" presName="sibTrans" presStyleCnt="0"/>
      <dgm:spPr/>
    </dgm:pt>
    <dgm:pt modelId="{6B6A31F4-DBEC-43D6-BBE5-26C2552B9C93}" type="pres">
      <dgm:prSet presAssocID="{FD297A10-EABF-4C95-999F-BC686F08089A}" presName="node" presStyleLbl="node1" presStyleIdx="2" presStyleCnt="5">
        <dgm:presLayoutVars>
          <dgm:bulletEnabled val="1"/>
        </dgm:presLayoutVars>
      </dgm:prSet>
      <dgm:spPr/>
    </dgm:pt>
    <dgm:pt modelId="{58AD525C-F984-4F9E-B874-7F474FF93E05}" type="pres">
      <dgm:prSet presAssocID="{CEEAB987-EC7B-4168-8DC1-711396687D8A}" presName="sibTrans" presStyleCnt="0"/>
      <dgm:spPr/>
    </dgm:pt>
    <dgm:pt modelId="{A5B062F1-7F7D-4DE7-8ED4-B66AE006C5D7}" type="pres">
      <dgm:prSet presAssocID="{8D7466AA-DC76-48B4-8DCF-579EFDFF9EC4}" presName="node" presStyleLbl="node1" presStyleIdx="3" presStyleCnt="5">
        <dgm:presLayoutVars>
          <dgm:bulletEnabled val="1"/>
        </dgm:presLayoutVars>
      </dgm:prSet>
      <dgm:spPr/>
    </dgm:pt>
    <dgm:pt modelId="{C3FE6467-3809-4C46-96D8-AD32AEC08322}" type="pres">
      <dgm:prSet presAssocID="{762B54D2-BF3B-437D-9A5C-72C1DADB3BE8}" presName="sibTrans" presStyleCnt="0"/>
      <dgm:spPr/>
    </dgm:pt>
    <dgm:pt modelId="{0228AC04-3760-44CF-97F8-B3B1E354AA42}" type="pres">
      <dgm:prSet presAssocID="{934FCEF8-8C2F-42F6-95AB-ED64AC15B193}" presName="node" presStyleLbl="node1" presStyleIdx="4" presStyleCnt="5">
        <dgm:presLayoutVars>
          <dgm:bulletEnabled val="1"/>
        </dgm:presLayoutVars>
      </dgm:prSet>
      <dgm:spPr/>
    </dgm:pt>
  </dgm:ptLst>
  <dgm:cxnLst>
    <dgm:cxn modelId="{ADDB950D-6FD0-4EC4-A66D-2AD85EC4D13A}" srcId="{410144F3-6D6A-42F7-B6B0-4CEFDF33497B}" destId="{FD297A10-EABF-4C95-999F-BC686F08089A}" srcOrd="2" destOrd="0" parTransId="{61D98531-D4D4-4697-BFAB-31C77A56751F}" sibTransId="{CEEAB987-EC7B-4168-8DC1-711396687D8A}"/>
    <dgm:cxn modelId="{18488317-A5DE-42F5-B519-684B954DF4D7}" type="presOf" srcId="{934FCEF8-8C2F-42F6-95AB-ED64AC15B193}" destId="{0228AC04-3760-44CF-97F8-B3B1E354AA42}" srcOrd="0" destOrd="0" presId="urn:microsoft.com/office/officeart/2005/8/layout/default"/>
    <dgm:cxn modelId="{4275993D-6FC5-41F0-BBDC-F0E9B05C13F0}" type="presOf" srcId="{D0A8FB11-85FA-4747-BA58-39B0D58217A5}" destId="{332625C9-9039-4A3E-BCAA-6ECC2EB5C631}" srcOrd="0" destOrd="0" presId="urn:microsoft.com/office/officeart/2005/8/layout/default"/>
    <dgm:cxn modelId="{6DCDE463-533C-45E5-A8C0-6C46FF4B0665}" type="presOf" srcId="{8D7466AA-DC76-48B4-8DCF-579EFDFF9EC4}" destId="{A5B062F1-7F7D-4DE7-8ED4-B66AE006C5D7}" srcOrd="0" destOrd="0" presId="urn:microsoft.com/office/officeart/2005/8/layout/default"/>
    <dgm:cxn modelId="{AE438F48-7BC8-4B3E-97AD-4F84FBC09644}" type="presOf" srcId="{FD297A10-EABF-4C95-999F-BC686F08089A}" destId="{6B6A31F4-DBEC-43D6-BBE5-26C2552B9C93}" srcOrd="0" destOrd="0" presId="urn:microsoft.com/office/officeart/2005/8/layout/default"/>
    <dgm:cxn modelId="{208CFA7B-C8FB-45A4-9D5B-F2BD32D8ADCD}" srcId="{410144F3-6D6A-42F7-B6B0-4CEFDF33497B}" destId="{934FCEF8-8C2F-42F6-95AB-ED64AC15B193}" srcOrd="4" destOrd="0" parTransId="{8D03D06D-6D4F-4F00-9438-AAED84FC6961}" sibTransId="{74894165-D172-451F-963D-6BB8E22935B8}"/>
    <dgm:cxn modelId="{A887B285-90A1-49BC-AB75-8D6C6D940EB2}" srcId="{410144F3-6D6A-42F7-B6B0-4CEFDF33497B}" destId="{7DBE3808-1648-456A-9CF8-B4D6D27CE451}" srcOrd="1" destOrd="0" parTransId="{3D08DD20-BED2-4231-B88B-5B776583FD1A}" sibTransId="{9ADAEC46-174D-4628-B5CA-2912E0EB5307}"/>
    <dgm:cxn modelId="{FD294F89-D928-407D-B683-A6719E3193A7}" srcId="{410144F3-6D6A-42F7-B6B0-4CEFDF33497B}" destId="{8D7466AA-DC76-48B4-8DCF-579EFDFF9EC4}" srcOrd="3" destOrd="0" parTransId="{4986C780-66AB-4504-B585-B61E3D3E1544}" sibTransId="{762B54D2-BF3B-437D-9A5C-72C1DADB3BE8}"/>
    <dgm:cxn modelId="{8B19D08D-FD09-46A6-BD64-6AD801DD7A54}" srcId="{410144F3-6D6A-42F7-B6B0-4CEFDF33497B}" destId="{D0A8FB11-85FA-4747-BA58-39B0D58217A5}" srcOrd="0" destOrd="0" parTransId="{06FB92D3-82D0-455C-8B8E-A780FE0566F2}" sibTransId="{307FED09-3FA7-41DA-AA87-4B41E984C3A5}"/>
    <dgm:cxn modelId="{C5AC16DD-B85D-4A93-B15E-E46D2AEF4E20}" type="presOf" srcId="{410144F3-6D6A-42F7-B6B0-4CEFDF33497B}" destId="{F3D4A750-4EBA-487F-A32F-B98C21CF6695}" srcOrd="0" destOrd="0" presId="urn:microsoft.com/office/officeart/2005/8/layout/default"/>
    <dgm:cxn modelId="{D85EEAF6-E88D-4DCF-AF3D-8FF602BC8133}" type="presOf" srcId="{7DBE3808-1648-456A-9CF8-B4D6D27CE451}" destId="{01696849-DBC5-456E-847B-BD432FD41E64}" srcOrd="0" destOrd="0" presId="urn:microsoft.com/office/officeart/2005/8/layout/default"/>
    <dgm:cxn modelId="{75E786D5-74DE-45B5-990C-511BAA6C9C6A}" type="presParOf" srcId="{F3D4A750-4EBA-487F-A32F-B98C21CF6695}" destId="{332625C9-9039-4A3E-BCAA-6ECC2EB5C631}" srcOrd="0" destOrd="0" presId="urn:microsoft.com/office/officeart/2005/8/layout/default"/>
    <dgm:cxn modelId="{C0874E97-0748-4D2A-B32A-DD7671127A4B}" type="presParOf" srcId="{F3D4A750-4EBA-487F-A32F-B98C21CF6695}" destId="{A4DEEB25-6649-4AA7-B73A-4DE0ED17667F}" srcOrd="1" destOrd="0" presId="urn:microsoft.com/office/officeart/2005/8/layout/default"/>
    <dgm:cxn modelId="{2C1C8E71-C34F-47DC-9DE1-E18CF82B390C}" type="presParOf" srcId="{F3D4A750-4EBA-487F-A32F-B98C21CF6695}" destId="{01696849-DBC5-456E-847B-BD432FD41E64}" srcOrd="2" destOrd="0" presId="urn:microsoft.com/office/officeart/2005/8/layout/default"/>
    <dgm:cxn modelId="{9E703110-0415-4D70-948E-780075126952}" type="presParOf" srcId="{F3D4A750-4EBA-487F-A32F-B98C21CF6695}" destId="{B413FBCD-E9EF-4A55-BD1C-675CDB70D387}" srcOrd="3" destOrd="0" presId="urn:microsoft.com/office/officeart/2005/8/layout/default"/>
    <dgm:cxn modelId="{B7750894-2DCB-4BF9-B549-8BB1968E231A}" type="presParOf" srcId="{F3D4A750-4EBA-487F-A32F-B98C21CF6695}" destId="{6B6A31F4-DBEC-43D6-BBE5-26C2552B9C93}" srcOrd="4" destOrd="0" presId="urn:microsoft.com/office/officeart/2005/8/layout/default"/>
    <dgm:cxn modelId="{A149C07D-B600-4C1E-8512-D3C50ED21E8A}" type="presParOf" srcId="{F3D4A750-4EBA-487F-A32F-B98C21CF6695}" destId="{58AD525C-F984-4F9E-B874-7F474FF93E05}" srcOrd="5" destOrd="0" presId="urn:microsoft.com/office/officeart/2005/8/layout/default"/>
    <dgm:cxn modelId="{0DD88C4E-08C4-4DA2-97CC-9A4778677A5B}" type="presParOf" srcId="{F3D4A750-4EBA-487F-A32F-B98C21CF6695}" destId="{A5B062F1-7F7D-4DE7-8ED4-B66AE006C5D7}" srcOrd="6" destOrd="0" presId="urn:microsoft.com/office/officeart/2005/8/layout/default"/>
    <dgm:cxn modelId="{BBA8C22B-246B-45E6-88E9-430741C7AE9A}" type="presParOf" srcId="{F3D4A750-4EBA-487F-A32F-B98C21CF6695}" destId="{C3FE6467-3809-4C46-96D8-AD32AEC08322}" srcOrd="7" destOrd="0" presId="urn:microsoft.com/office/officeart/2005/8/layout/default"/>
    <dgm:cxn modelId="{3B463EFB-DAF1-49BD-AD62-9B10ABEB29BE}" type="presParOf" srcId="{F3D4A750-4EBA-487F-A32F-B98C21CF6695}" destId="{0228AC04-3760-44CF-97F8-B3B1E354AA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2DF3-F5C1-4723-8C25-2903CF8ADE33}">
      <dsp:nvSpPr>
        <dsp:cNvPr id="0" name=""/>
        <dsp:cNvSpPr/>
      </dsp:nvSpPr>
      <dsp:spPr>
        <a:xfrm>
          <a:off x="575999" y="788850"/>
          <a:ext cx="1647000" cy="1647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644D1-7677-45E2-95EC-C37436E33E31}">
      <dsp:nvSpPr>
        <dsp:cNvPr id="0" name=""/>
        <dsp:cNvSpPr/>
      </dsp:nvSpPr>
      <dsp:spPr>
        <a:xfrm>
          <a:off x="927000" y="1139850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FD9B4-2A54-4FCC-BA20-23B66FF0F6A3}">
      <dsp:nvSpPr>
        <dsp:cNvPr id="0" name=""/>
        <dsp:cNvSpPr/>
      </dsp:nvSpPr>
      <dsp:spPr>
        <a:xfrm>
          <a:off x="49500" y="2948850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Increase Physical Activity</a:t>
          </a:r>
        </a:p>
      </dsp:txBody>
      <dsp:txXfrm>
        <a:off x="49500" y="2948850"/>
        <a:ext cx="2700000" cy="720000"/>
      </dsp:txXfrm>
    </dsp:sp>
    <dsp:sp modelId="{4282F4C1-133D-4474-82F9-AA4E80E5FDD2}">
      <dsp:nvSpPr>
        <dsp:cNvPr id="0" name=""/>
        <dsp:cNvSpPr/>
      </dsp:nvSpPr>
      <dsp:spPr>
        <a:xfrm>
          <a:off x="3748500" y="788850"/>
          <a:ext cx="1647000" cy="1647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27879-F7A5-43E9-A64A-8025023A8D34}">
      <dsp:nvSpPr>
        <dsp:cNvPr id="0" name=""/>
        <dsp:cNvSpPr/>
      </dsp:nvSpPr>
      <dsp:spPr>
        <a:xfrm>
          <a:off x="4099500" y="1139850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C1626-0207-42F7-BA8C-DC54829708DD}">
      <dsp:nvSpPr>
        <dsp:cNvPr id="0" name=""/>
        <dsp:cNvSpPr/>
      </dsp:nvSpPr>
      <dsp:spPr>
        <a:xfrm>
          <a:off x="3222000" y="2948850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Free fitness classes</a:t>
          </a:r>
        </a:p>
      </dsp:txBody>
      <dsp:txXfrm>
        <a:off x="3222000" y="2948850"/>
        <a:ext cx="2700000" cy="720000"/>
      </dsp:txXfrm>
    </dsp:sp>
    <dsp:sp modelId="{7685BCE8-4B54-417A-A6F0-4FB0587D0D21}">
      <dsp:nvSpPr>
        <dsp:cNvPr id="0" name=""/>
        <dsp:cNvSpPr/>
      </dsp:nvSpPr>
      <dsp:spPr>
        <a:xfrm>
          <a:off x="6921000" y="788850"/>
          <a:ext cx="1647000" cy="1647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80C3E-6726-4047-A318-FB74D7848EE5}">
      <dsp:nvSpPr>
        <dsp:cNvPr id="0" name=""/>
        <dsp:cNvSpPr/>
      </dsp:nvSpPr>
      <dsp:spPr>
        <a:xfrm>
          <a:off x="7272000" y="1139850"/>
          <a:ext cx="945000" cy="945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B4A0-34C9-4FA1-BE1D-1F3977CC85EC}">
      <dsp:nvSpPr>
        <dsp:cNvPr id="0" name=""/>
        <dsp:cNvSpPr/>
      </dsp:nvSpPr>
      <dsp:spPr>
        <a:xfrm>
          <a:off x="6394500" y="2948850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Health Screenings </a:t>
          </a:r>
        </a:p>
      </dsp:txBody>
      <dsp:txXfrm>
        <a:off x="6394500" y="2948850"/>
        <a:ext cx="27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625C9-9039-4A3E-BCAA-6ECC2EB5C631}">
      <dsp:nvSpPr>
        <dsp:cNvPr id="0" name=""/>
        <dsp:cNvSpPr/>
      </dsp:nvSpPr>
      <dsp:spPr>
        <a:xfrm>
          <a:off x="0" y="371474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Get moving grant notice for up to $2500 for Physical Fitness Place Based Classes. </a:t>
          </a:r>
        </a:p>
      </dsp:txBody>
      <dsp:txXfrm>
        <a:off x="0" y="371474"/>
        <a:ext cx="2857499" cy="1714500"/>
      </dsp:txXfrm>
    </dsp:sp>
    <dsp:sp modelId="{01696849-DBC5-456E-847B-BD432FD41E64}">
      <dsp:nvSpPr>
        <dsp:cNvPr id="0" name=""/>
        <dsp:cNvSpPr/>
      </dsp:nvSpPr>
      <dsp:spPr>
        <a:xfrm>
          <a:off x="3143250" y="371474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Looking for 4-6 locations to provide 3 months or more of Physical fitness classes 1 or 2 times a week for 1 hour with an average size class of 12-15</a:t>
          </a:r>
        </a:p>
      </dsp:txBody>
      <dsp:txXfrm>
        <a:off x="3143250" y="371474"/>
        <a:ext cx="2857499" cy="1714500"/>
      </dsp:txXfrm>
    </dsp:sp>
    <dsp:sp modelId="{6B6A31F4-DBEC-43D6-BBE5-26C2552B9C93}">
      <dsp:nvSpPr>
        <dsp:cNvPr id="0" name=""/>
        <dsp:cNvSpPr/>
      </dsp:nvSpPr>
      <dsp:spPr>
        <a:xfrm>
          <a:off x="6286500" y="371474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Allow healthcare partners to provide education, screenings, and referrals to local providers. </a:t>
          </a:r>
        </a:p>
      </dsp:txBody>
      <dsp:txXfrm>
        <a:off x="6286500" y="371474"/>
        <a:ext cx="2857499" cy="1714500"/>
      </dsp:txXfrm>
    </dsp:sp>
    <dsp:sp modelId="{A5B062F1-7F7D-4DE7-8ED4-B66AE006C5D7}">
      <dsp:nvSpPr>
        <dsp:cNvPr id="0" name=""/>
        <dsp:cNvSpPr/>
      </dsp:nvSpPr>
      <dsp:spPr>
        <a:xfrm>
          <a:off x="1571625" y="2371725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 SCHC with a Summary of updated activities, dates, times, and locations of classes. </a:t>
          </a:r>
        </a:p>
      </dsp:txBody>
      <dsp:txXfrm>
        <a:off x="1571625" y="2371725"/>
        <a:ext cx="2857499" cy="1714500"/>
      </dsp:txXfrm>
    </dsp:sp>
    <dsp:sp modelId="{0228AC04-3760-44CF-97F8-B3B1E354AA42}">
      <dsp:nvSpPr>
        <dsp:cNvPr id="0" name=""/>
        <dsp:cNvSpPr/>
      </dsp:nvSpPr>
      <dsp:spPr>
        <a:xfrm>
          <a:off x="4714875" y="2371724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 SCHC with a summary report of the number of attendees, milestones, achieved, and performance after each class.  A report sheet will be provided</a:t>
          </a:r>
        </a:p>
      </dsp:txBody>
      <dsp:txXfrm>
        <a:off x="4714875" y="2371724"/>
        <a:ext cx="285749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ussexcoalition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Healthy Sussex 2023</a:t>
            </a:r>
          </a:p>
        </p:txBody>
      </p:sp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Get Moving Grant announcement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558B1CC-E3C6-40A1-E7EF-D2A641E7D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" y="6367503"/>
            <a:ext cx="942787" cy="4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D47141-1B3C-5D75-72AC-1E1B0FF7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/>
          <a:lstStyle/>
          <a:p>
            <a:r>
              <a:rPr lang="en-US" dirty="0"/>
              <a:t>Presented by: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DD6EF28-4172-9383-D9CD-71AFD86CD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r>
              <a:rPr lang="en-US" dirty="0"/>
              <a:t>Crystal Timmons-Bryant </a:t>
            </a:r>
          </a:p>
          <a:p>
            <a:r>
              <a:rPr lang="en-US" dirty="0"/>
              <a:t>&amp; Peggy Geisler </a:t>
            </a:r>
          </a:p>
        </p:txBody>
      </p:sp>
      <p:pic>
        <p:nvPicPr>
          <p:cNvPr id="13" name="Picture 12" descr="A picture containing text, sign, posing, bicycle&#10;&#10;Description automatically generated">
            <a:extLst>
              <a:ext uri="{FF2B5EF4-FFF2-40B4-BE49-F238E27FC236}">
                <a16:creationId xmlns:a16="http://schemas.microsoft.com/office/drawing/2014/main" id="{87422948-9B44-BB70-5A45-79A9659E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427180"/>
            <a:ext cx="6172201" cy="617220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5CC9E89-065C-57FE-EFB1-AFE075757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9" y="6346467"/>
            <a:ext cx="980922" cy="4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CD1070-A69F-05DA-29DD-AD24939B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objectives</a:t>
            </a:r>
            <a:endParaRPr lang="en-US"/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47922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17BC79-A376-0220-84A7-755B3AE9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9" y="6129717"/>
            <a:ext cx="900002" cy="3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370B-5117-3B36-5971-E17193DA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Requirement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2E36A6-0092-226F-E5FA-2CA33DCFB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41975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A7963B4-682E-73FE-0009-F8E08C023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4" y="6076476"/>
            <a:ext cx="962952" cy="4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B9F9-34A0-10ED-CC17-6D9034AAD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/>
          <a:p>
            <a:r>
              <a:rPr lang="en-US" dirty="0"/>
              <a:t>How to apply?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70E3-0D81-162C-E5D7-5DFCE86E6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www.sussexcoalition.org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76EC160-C5F5-E998-5755-C1A9D1D07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1" y="6036016"/>
            <a:ext cx="962952" cy="4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Q&amp;A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D6D14B8-B3DD-3EC4-51CA-3BE3F0AB7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4" y="6076476"/>
            <a:ext cx="962952" cy="42495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271E003-116B-9486-8C64-564A19D31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83" y="0"/>
            <a:ext cx="960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199</TotalTime>
  <Words>148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Health Fitness 16x9</vt:lpstr>
      <vt:lpstr>Let’s Get Healthy Sussex 2023</vt:lpstr>
      <vt:lpstr>Presented by:</vt:lpstr>
      <vt:lpstr>objectives</vt:lpstr>
      <vt:lpstr>Requirement </vt:lpstr>
      <vt:lpstr>How to apply? 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Healthy Sussex 2023</dc:title>
  <dc:creator>Crystal Timmons-Bryant</dc:creator>
  <cp:lastModifiedBy>Crystal Timmons-Bryant</cp:lastModifiedBy>
  <cp:revision>1</cp:revision>
  <dcterms:created xsi:type="dcterms:W3CDTF">2023-02-06T17:26:28Z</dcterms:created>
  <dcterms:modified xsi:type="dcterms:W3CDTF">2023-02-06T20:45:56Z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